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9" r:id="rId5"/>
  </p:sldMasterIdLst>
  <p:notesMasterIdLst>
    <p:notesMasterId r:id="rId43"/>
  </p:notesMasterIdLst>
  <p:sldIdLst>
    <p:sldId id="256" r:id="rId6"/>
    <p:sldId id="257" r:id="rId7"/>
    <p:sldId id="267" r:id="rId8"/>
    <p:sldId id="263" r:id="rId9"/>
    <p:sldId id="264" r:id="rId10"/>
    <p:sldId id="265" r:id="rId11"/>
    <p:sldId id="269" r:id="rId12"/>
    <p:sldId id="292" r:id="rId13"/>
    <p:sldId id="268" r:id="rId14"/>
    <p:sldId id="272" r:id="rId15"/>
    <p:sldId id="274" r:id="rId16"/>
    <p:sldId id="293" r:id="rId17"/>
    <p:sldId id="273" r:id="rId18"/>
    <p:sldId id="289" r:id="rId19"/>
    <p:sldId id="284" r:id="rId20"/>
    <p:sldId id="281" r:id="rId21"/>
    <p:sldId id="282" r:id="rId22"/>
    <p:sldId id="287" r:id="rId23"/>
    <p:sldId id="286" r:id="rId24"/>
    <p:sldId id="290" r:id="rId25"/>
    <p:sldId id="299" r:id="rId26"/>
    <p:sldId id="291" r:id="rId27"/>
    <p:sldId id="261" r:id="rId28"/>
    <p:sldId id="294" r:id="rId29"/>
    <p:sldId id="298" r:id="rId30"/>
    <p:sldId id="295" r:id="rId31"/>
    <p:sldId id="266" r:id="rId32"/>
    <p:sldId id="300" r:id="rId33"/>
    <p:sldId id="275" r:id="rId34"/>
    <p:sldId id="271" r:id="rId35"/>
    <p:sldId id="276" r:id="rId36"/>
    <p:sldId id="280" r:id="rId37"/>
    <p:sldId id="279" r:id="rId38"/>
    <p:sldId id="278" r:id="rId39"/>
    <p:sldId id="296" r:id="rId40"/>
    <p:sldId id="288" r:id="rId41"/>
    <p:sldId id="297" r:id="rId42"/>
  </p:sldIdLst>
  <p:sldSz cx="9144000" cy="6858000" type="screen4x3"/>
  <p:notesSz cx="6858000" cy="9144000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ＭＳ Ｐゴシック" charset="0"/>
        <a:cs typeface="ＭＳ Ｐゴシック" charset="0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ＭＳ Ｐゴシック" charset="0"/>
        <a:cs typeface="ＭＳ Ｐゴシック" charset="0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ＭＳ Ｐゴシック" charset="0"/>
        <a:cs typeface="ＭＳ Ｐゴシック" charset="0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ＭＳ Ｐゴシック" charset="0"/>
        <a:cs typeface="ＭＳ Ｐゴシック" charset="0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Times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Times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Times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Times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7B9"/>
    <a:srgbClr val="EA6060"/>
    <a:srgbClr val="FF6271"/>
    <a:srgbClr val="1C401C"/>
    <a:srgbClr val="B0D59B"/>
    <a:srgbClr val="FFFFFF"/>
    <a:srgbClr val="F32B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7" autoAdjust="0"/>
    <p:restoredTop sz="87865" autoAdjust="0"/>
  </p:normalViewPr>
  <p:slideViewPr>
    <p:cSldViewPr showGuides="1">
      <p:cViewPr varScale="1">
        <p:scale>
          <a:sx n="75" d="100"/>
          <a:sy n="75" d="100"/>
        </p:scale>
        <p:origin x="60" y="642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tableStyles" Target="tableStyle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viewProps" Target="viewProps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presProps" Target="presProps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theme" Target="theme/theme1.xml"/><Relationship Id="rId20" Type="http://schemas.openxmlformats.org/officeDocument/2006/relationships/slide" Target="slides/slide15.xml"/><Relationship Id="rId41" Type="http://schemas.openxmlformats.org/officeDocument/2006/relationships/slide" Target="slides/slide36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6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922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xmlns="" val="1"/>
            </a:ext>
          </a:extLst>
        </p:spPr>
      </p:sp>
      <p:sp>
        <p:nvSpPr>
          <p:cNvPr id="922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922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922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cs typeface="+mn-cs"/>
              </a:defRPr>
            </a:lvl1pPr>
          </a:lstStyle>
          <a:p>
            <a:pPr>
              <a:defRPr/>
            </a:pPr>
            <a:fld id="{FB5AACE2-47C2-224D-9574-61CED3498D95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0821085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searchgate.net/publication/265299545_Chronic_neuroborreliosis_by_B_garinii_An_unusual_case_presenting_with_epilepsy_and_multifocal_brain_MRI_lesions" TargetMode="External"/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Neurosyphilis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www.ncbi.nlm.nih.gov/pubmed/?term=Klausner%20JD%5BAuthor%5D&amp;cauthor=true&amp;cauthor_uid=30116697" TargetMode="External"/><Relationship Id="rId4" Type="http://schemas.openxmlformats.org/officeDocument/2006/relationships/hyperlink" Target="https://www.ncbi.nlm.nih.gov/pubmed/?term=Kojima%20N%5BAuthor%5D&amp;cauthor=true&amp;cauthor_uid=30116697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jcm.asm.org/content/48/8/2698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www.mikrogen.de/english/products/product-overview/testsystem/treponema-igg-1.html" TargetMode="External"/><Relationship Id="rId4" Type="http://schemas.openxmlformats.org/officeDocument/2006/relationships/hyperlink" Target="https://www.lsbio.com/elisakits/mouse-anti-cardiolipin-antibody-igg-elisa-kit-indirect-elisa-ls-f10231/10231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emanticscholar.org/author/A-A-Kubanov/152731929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searchgate.net/publication/265299545_Chronic_neuroborreliosis_by_B_garinii_An_unusual_case_presenting_with_epilepsy_and_multifocal_brain_MRI_lesions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ncbi.nlm.nih.gov/pubmed/?term=Schubert%20J%5BAuthor%5D&amp;cauthor=true&amp;cauthor_uid=20646318" TargetMode="External"/><Relationship Id="rId3" Type="http://schemas.openxmlformats.org/officeDocument/2006/relationships/hyperlink" Target="https://www.researchgate.net/publication/309465774_Prevalence_of_Chlamydia_trachomatis_infection_in_women_heterosexual_men_and_MSM_visiting_HIV_counselling_institutions_in_North_Rhine-Westphalia_Germany_-_should_Chlamydia_testing_be_scaled_up" TargetMode="External"/><Relationship Id="rId7" Type="http://schemas.openxmlformats.org/officeDocument/2006/relationships/hyperlink" Target="https://www.ncbi.nlm.nih.gov/pubmed/?term=Ewald%20M%5BAuthor%5D&amp;cauthor=true&amp;cauthor_uid=20646318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www.ncbi.nlm.nih.gov/pubmed/?term=Scheiner%20B%5BAuthor%5D&amp;cauthor=true&amp;cauthor_uid=20646318" TargetMode="External"/><Relationship Id="rId11" Type="http://schemas.openxmlformats.org/officeDocument/2006/relationships/hyperlink" Target="https://sti.bmj.com/content/80/3/185#aff-1" TargetMode="External"/><Relationship Id="rId5" Type="http://schemas.openxmlformats.org/officeDocument/2006/relationships/hyperlink" Target="https://www.ncbi.nlm.nih.gov/pubmed/?term=Prifert%20C%5BAuthor%5D&amp;cauthor=true&amp;cauthor_uid=20646318" TargetMode="External"/><Relationship Id="rId10" Type="http://schemas.openxmlformats.org/officeDocument/2006/relationships/hyperlink" Target="https://www.ncbi.nlm.nih.gov/pubmed/?term=Weissbrich%20B%5BAuthor%5D&amp;cauthor=true&amp;cauthor_uid=20646318" TargetMode="External"/><Relationship Id="rId4" Type="http://schemas.openxmlformats.org/officeDocument/2006/relationships/hyperlink" Target="https://www.ncbi.nlm.nih.gov/pubmed/?term=Neske%20F%5BAuthor%5D&amp;cauthor=true&amp;cauthor_uid=20646318" TargetMode="External"/><Relationship Id="rId9" Type="http://schemas.openxmlformats.org/officeDocument/2006/relationships/hyperlink" Target="https://www.ncbi.nlm.nih.gov/pubmed/?term=Opitz%20A%5BAuthor%5D&amp;cauthor=true&amp;cauthor_uid=20646318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jcm.asm.org/content/48/8/2698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www.mikrogen.de/english/products/product-overview/testsystem/treponema-igg-1.html" TargetMode="External"/><Relationship Id="rId4" Type="http://schemas.openxmlformats.org/officeDocument/2006/relationships/hyperlink" Target="https://www.lsbio.com/elisakits/mouse-anti-cardiolipin-antibody-igg-elisa-kit-indirect-elisa-ls-f10231/10231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akarabio.com/learning-centers/pcr/technical-notes/colony-pcr-in-under-an-hour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D6D12AE-3E34-9247-8647-44031AA28A84}" type="slidenum">
              <a:rPr lang="de-DE"/>
              <a:pPr>
                <a:defRPr/>
              </a:pPr>
              <a:t>1</a:t>
            </a:fld>
            <a:endParaRPr lang="de-DE"/>
          </a:p>
        </p:txBody>
      </p:sp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de-DE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634234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B5AACE2-47C2-224D-9574-61CED3498D95}" type="slidenum">
              <a:rPr lang="de-DE" smtClean="0"/>
              <a:pPr>
                <a:defRPr/>
              </a:pPr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105587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>
                <a:solidFill>
                  <a:srgbClr val="0047B9"/>
                </a:solidFill>
              </a:rPr>
              <a:t>Pre-sequencing ▶ PCR clean-up to remove primers, polymerase, </a:t>
            </a:r>
            <a:r>
              <a:rPr lang="en-US" sz="1200" kern="0" dirty="0" err="1">
                <a:solidFill>
                  <a:srgbClr val="0047B9"/>
                </a:solidFill>
              </a:rPr>
              <a:t>etc</a:t>
            </a:r>
            <a:endParaRPr lang="en-US" sz="1200" kern="0" dirty="0">
              <a:solidFill>
                <a:srgbClr val="0047B9"/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B5AACE2-47C2-224D-9574-61CED3498D95}" type="slidenum">
              <a:rPr lang="de-DE" smtClean="0"/>
              <a:pPr>
                <a:defRPr/>
              </a:pPr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322431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Clr>
                <a:srgbClr val="0047B9"/>
              </a:buClr>
              <a:buNone/>
            </a:pPr>
            <a:r>
              <a:rPr lang="en-US" sz="1800" kern="0" dirty="0">
                <a:solidFill>
                  <a:srgbClr val="0047B9"/>
                </a:solidFill>
              </a:rPr>
              <a:t>Low quality 3’ end ▶ sequence forward and reverse strands </a:t>
            </a:r>
          </a:p>
          <a:p>
            <a:pPr lvl="1"/>
            <a:endParaRPr lang="en-US" sz="1800" kern="0" dirty="0">
              <a:solidFill>
                <a:srgbClr val="0047B9"/>
              </a:solidFill>
            </a:endParaRPr>
          </a:p>
          <a:p>
            <a:pPr marL="0" indent="0">
              <a:buNone/>
            </a:pPr>
            <a:r>
              <a:rPr lang="en-US" sz="1800" kern="0" dirty="0">
                <a:solidFill>
                  <a:srgbClr val="0047B9"/>
                </a:solidFill>
              </a:rPr>
              <a:t>	</a:t>
            </a:r>
            <a:endParaRPr lang="en-CA" sz="1800" kern="0" dirty="0">
              <a:solidFill>
                <a:srgbClr val="0047B9"/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B5AACE2-47C2-224D-9574-61CED3498D95}" type="slidenum">
              <a:rPr lang="de-DE" smtClean="0"/>
              <a:pPr>
                <a:defRPr/>
              </a:pPr>
              <a:t>34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952121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>
                <a:hlinkClick r:id="rId3"/>
              </a:rPr>
              <a:t>https://www.researchgate.net/publication/265299545_Chronic_neuroborreliosis_by_B_garinii_An_unusual_case_presenting_with_epilepsy_and_multifocal_brain_MRI_lesions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B5AACE2-47C2-224D-9574-61CED3498D95}" type="slidenum">
              <a:rPr lang="de-DE" smtClean="0"/>
              <a:pPr>
                <a:defRPr/>
              </a:pPr>
              <a:t>37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157485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Times" charset="0"/>
                <a:ea typeface="ＭＳ Ｐゴシック" charset="0"/>
                <a:cs typeface="ＭＳ Ｐゴシック" charset="0"/>
              </a:rPr>
              <a:t>Hans Holbein the Younger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Times" charset="0"/>
                <a:ea typeface="ＭＳ Ｐゴシック" charset="0"/>
                <a:cs typeface="ＭＳ Ｐゴシック" charset="0"/>
              </a:rPr>
              <a:t>Shutterstock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  <a:p>
            <a:r>
              <a:rPr lang="en-US" dirty="0">
                <a:hlinkClick r:id="rId3"/>
              </a:rPr>
              <a:t>https://en.wikipedia.org/wiki/Neurosyphilis</a:t>
            </a:r>
            <a:endParaRPr lang="en-US" dirty="0"/>
          </a:p>
          <a:p>
            <a:endParaRPr lang="en-US" dirty="0"/>
          </a:p>
          <a:p>
            <a:r>
              <a:rPr lang="en-CA" sz="1200" b="0" i="0" kern="1200" dirty="0">
                <a:solidFill>
                  <a:schemeClr val="tx1"/>
                </a:solidFill>
                <a:effectLst/>
                <a:latin typeface="Times" charset="0"/>
                <a:ea typeface="ＭＳ Ｐゴシック" charset="0"/>
                <a:cs typeface="ＭＳ Ｐゴシック" charset="0"/>
              </a:rPr>
              <a:t>An Update on the Global Epidemiology of Syphilis</a:t>
            </a:r>
          </a:p>
          <a:p>
            <a:r>
              <a:rPr lang="en-CA" sz="1200" b="0" i="0" kern="1200" dirty="0">
                <a:solidFill>
                  <a:schemeClr val="tx1"/>
                </a:solidFill>
                <a:effectLst/>
                <a:latin typeface="Times" charset="0"/>
                <a:ea typeface="ＭＳ Ｐゴシック" charset="0"/>
                <a:cs typeface="ＭＳ Ｐゴシック" charset="0"/>
                <a:hlinkClick r:id="rId4"/>
              </a:rPr>
              <a:t>Noah Kojima</a:t>
            </a:r>
            <a:r>
              <a:rPr lang="en-CA" sz="1200" b="0" i="0" kern="1200" baseline="30000" dirty="0">
                <a:solidFill>
                  <a:schemeClr val="tx1"/>
                </a:solidFill>
                <a:effectLst/>
                <a:latin typeface="Times" charset="0"/>
                <a:ea typeface="ＭＳ Ｐゴシック" charset="0"/>
                <a:cs typeface="ＭＳ Ｐゴシック" charset="0"/>
              </a:rPr>
              <a:t>1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Times" charset="0"/>
                <a:ea typeface="ＭＳ Ｐゴシック" charset="0"/>
                <a:cs typeface="ＭＳ Ｐゴシック" charset="0"/>
              </a:rPr>
              <a:t> and 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Times" charset="0"/>
                <a:ea typeface="ＭＳ Ｐゴシック" charset="0"/>
                <a:cs typeface="ＭＳ Ｐゴシック" charset="0"/>
                <a:hlinkClick r:id="rId5"/>
              </a:rPr>
              <a:t>Jeffrey D Klausner</a:t>
            </a:r>
            <a:r>
              <a:rPr lang="en-CA" sz="1200" b="0" i="0" kern="1200" baseline="30000" dirty="0">
                <a:solidFill>
                  <a:schemeClr val="tx1"/>
                </a:solidFill>
                <a:effectLst/>
                <a:latin typeface="Times" charset="0"/>
                <a:ea typeface="ＭＳ Ｐゴシック" charset="0"/>
                <a:cs typeface="ＭＳ Ｐゴシック" charset="0"/>
              </a:rPr>
              <a:t>1,2</a:t>
            </a:r>
            <a:endParaRPr lang="en-CA" sz="1200" b="0" i="0" kern="1200" dirty="0">
              <a:solidFill>
                <a:schemeClr val="tx1"/>
              </a:solidFill>
              <a:effectLst/>
              <a:latin typeface="Times" charset="0"/>
              <a:ea typeface="ＭＳ Ｐゴシック" charset="0"/>
              <a:cs typeface="ＭＳ Ｐゴシック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B5AACE2-47C2-224D-9574-61CED3498D95}" type="slidenum">
              <a:rPr lang="de-DE" smtClean="0"/>
              <a:pPr>
                <a:defRPr/>
              </a:pPr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358057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Compare the two reference tests</a:t>
            </a:r>
          </a:p>
          <a:p>
            <a:r>
              <a:rPr lang="en-CA" dirty="0">
                <a:hlinkClick r:id="rId3"/>
              </a:rPr>
              <a:t>https://jcm.asm.org/content/48/8/2698</a:t>
            </a:r>
            <a:r>
              <a:rPr lang="en-CA" dirty="0"/>
              <a:t> </a:t>
            </a:r>
            <a:r>
              <a:rPr lang="en-CA" sz="1200" b="0" i="0" kern="1200" dirty="0" err="1">
                <a:solidFill>
                  <a:schemeClr val="tx1"/>
                </a:solidFill>
                <a:effectLst/>
                <a:latin typeface="Times" charset="0"/>
                <a:ea typeface="ＭＳ Ｐゴシック" charset="0"/>
                <a:cs typeface="ＭＳ Ｐゴシック" charset="0"/>
              </a:rPr>
              <a:t>Arita</a:t>
            </a:r>
            <a:endParaRPr lang="en-CA" dirty="0"/>
          </a:p>
          <a:p>
            <a:endParaRPr lang="en-CA" dirty="0"/>
          </a:p>
          <a:p>
            <a:r>
              <a:rPr lang="en-CA" dirty="0">
                <a:hlinkClick r:id="rId4"/>
              </a:rPr>
              <a:t>https://www.lsbio.com/elisakits/mouse-anti-cardiolipin-antibody-igg-elisa-kit-indirect-elisa-ls-f10231/10231</a:t>
            </a:r>
            <a:endParaRPr lang="en-CA" dirty="0"/>
          </a:p>
          <a:p>
            <a:endParaRPr lang="en-CA" dirty="0"/>
          </a:p>
          <a:p>
            <a:r>
              <a:rPr lang="en-CA" dirty="0">
                <a:hlinkClick r:id="rId5"/>
              </a:rPr>
              <a:t>https://www.mikrogen.de/english/products/product-overview/testsystem/treponema-igg-1.html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B5AACE2-47C2-224D-9574-61CED3498D95}" type="slidenum">
              <a:rPr lang="de-DE" smtClean="0"/>
              <a:pPr>
                <a:defRPr/>
              </a:pPr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396773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CA" sz="1200" b="0" i="0" u="sng" kern="1200" dirty="0" err="1">
                <a:solidFill>
                  <a:schemeClr val="tx1"/>
                </a:solidFill>
                <a:effectLst/>
                <a:latin typeface="Times" charset="0"/>
                <a:ea typeface="ＭＳ Ｐゴシック" charset="0"/>
                <a:cs typeface="ＭＳ Ｐゴシック" charset="0"/>
                <a:hlinkClick r:id="rId3"/>
              </a:rPr>
              <a:t>Kubanov</a:t>
            </a:r>
            <a:endParaRPr lang="en-CA" sz="1200" b="0" i="0" kern="1200" dirty="0">
              <a:solidFill>
                <a:schemeClr val="tx1"/>
              </a:solidFill>
              <a:effectLst/>
              <a:latin typeface="Times" charset="0"/>
              <a:ea typeface="ＭＳ Ｐゴシック" charset="0"/>
              <a:cs typeface="ＭＳ Ｐゴシック" charset="0"/>
            </a:endParaRP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B5AACE2-47C2-224D-9574-61CED3498D95}" type="slidenum">
              <a:rPr lang="de-DE" smtClean="0"/>
              <a:pPr>
                <a:defRPr/>
              </a:pPr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695842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B5AACE2-47C2-224D-9574-61CED3498D95}" type="slidenum">
              <a:rPr lang="de-DE" smtClean="0"/>
              <a:pPr>
                <a:defRPr/>
              </a:pPr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42651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>
                <a:hlinkClick r:id="rId3"/>
              </a:rPr>
              <a:t>https://www.researchgate.net/publication/265299545_Chronic_neuroborreliosis_by_B_garinii_An_unusual_case_presenting_with_epilepsy_and_multifocal_brain_MRI_lesions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B5AACE2-47C2-224D-9574-61CED3498D95}" type="slidenum">
              <a:rPr lang="de-DE" smtClean="0"/>
              <a:pPr>
                <a:defRPr/>
              </a:pPr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157485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i="0" kern="1200" dirty="0">
                <a:solidFill>
                  <a:schemeClr val="tx1"/>
                </a:solidFill>
                <a:effectLst/>
                <a:latin typeface="Times" charset="0"/>
                <a:ea typeface="ＭＳ Ｐゴシック" charset="0"/>
                <a:cs typeface="ＭＳ Ｐゴシック" charset="0"/>
              </a:rPr>
              <a:t>Prevalence of BK virus subtype I in Germany.</a:t>
            </a:r>
          </a:p>
          <a:p>
            <a:endParaRPr lang="en-US" sz="1200" b="0" i="0" u="none" strike="noStrike" kern="1200" dirty="0"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  <a:p>
            <a:r>
              <a:rPr lang="en-US" dirty="0">
                <a:hlinkClick r:id="rId3"/>
              </a:rPr>
              <a:t>https://www.researchgate.net/publication/309465774_Prevalence_of_Chlamydia_trachomatis_infection_in_women_heterosexual_men_and_MSM_visiting_HIV_counselling_institutions_in_North_Rhine-Westphalia_Germany_-_should_Chlamydia_testing_be_scaled_up</a:t>
            </a:r>
            <a:endParaRPr lang="en-US" dirty="0"/>
          </a:p>
          <a:p>
            <a:endParaRPr lang="en-US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i="0" kern="1200" dirty="0">
                <a:solidFill>
                  <a:schemeClr val="tx1"/>
                </a:solidFill>
                <a:effectLst/>
                <a:latin typeface="Times" charset="0"/>
                <a:ea typeface="ＭＳ Ｐゴシック" charset="0"/>
                <a:cs typeface="ＭＳ Ｐゴシック" charset="0"/>
              </a:rPr>
              <a:t>Decreasing seroprevalence of herpes simplex virus type 1 and type 2 in Germany leaves many people susceptible to genital infection: time to raise awareness and enhance control.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200" b="1" i="0" kern="1200" dirty="0">
              <a:solidFill>
                <a:schemeClr val="tx1"/>
              </a:solidFill>
              <a:effectLst/>
              <a:latin typeface="Times" charset="0"/>
              <a:ea typeface="ＭＳ Ｐゴシック" charset="0"/>
              <a:cs typeface="ＭＳ Ｐゴシック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High seroprevalence of Mycoplasma </a:t>
            </a:r>
            <a:r>
              <a:rPr lang="en-US" dirty="0" err="1"/>
              <a:t>genitalium</a:t>
            </a:r>
            <a:r>
              <a:rPr lang="en-US" dirty="0"/>
              <a:t> in the general adult population of Germany</a:t>
            </a:r>
            <a:endParaRPr lang="en-US" sz="1200" b="1" i="0" kern="1200" dirty="0">
              <a:solidFill>
                <a:schemeClr val="tx1"/>
              </a:solidFill>
              <a:effectLst/>
              <a:latin typeface="Times" charset="0"/>
              <a:ea typeface="ＭＳ Ｐゴシック" charset="0"/>
              <a:cs typeface="ＭＳ Ｐゴシック" charset="0"/>
            </a:endParaRPr>
          </a:p>
          <a:p>
            <a:endParaRPr lang="en-US" dirty="0"/>
          </a:p>
          <a:p>
            <a:r>
              <a:rPr lang="en-US" dirty="0"/>
              <a:t>Genotypes of JC virus in East, Central and Southwest Europe </a:t>
            </a:r>
            <a:r>
              <a:rPr lang="en-US" dirty="0" err="1"/>
              <a:t>Hansju$rgen</a:t>
            </a:r>
            <a:r>
              <a:rPr lang="en-US" dirty="0"/>
              <a:t> T. Agostini,1 Alison Deckhut,2 David V. Jobes,2† Rosina Girones,3 </a:t>
            </a:r>
            <a:r>
              <a:rPr lang="en-US" dirty="0" err="1"/>
              <a:t>Gu$nther</a:t>
            </a:r>
            <a:r>
              <a:rPr lang="en-US" dirty="0"/>
              <a:t> Schlunck,1 Marcin G. Prost,4 Carolina Frias,5 E. Pe!rez-Trallero,6 Caroline F. Ryschkewitsch2 and Gerald L. Stoner2</a:t>
            </a:r>
          </a:p>
          <a:p>
            <a:endParaRPr lang="en-US" dirty="0"/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Times" charset="0"/>
                <a:ea typeface="ＭＳ Ｐゴシック" charset="0"/>
                <a:cs typeface="ＭＳ Ｐゴシック" charset="0"/>
              </a:rPr>
              <a:t>High prevalence of antibodies against polyomavirus WU, polyomavirus KI, and human bocavirus in German blood donors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Times" charset="0"/>
                <a:ea typeface="ＭＳ Ｐゴシック" charset="0"/>
                <a:cs typeface="ＭＳ Ｐゴシック" charset="0"/>
                <a:hlinkClick r:id="rId4"/>
              </a:rPr>
              <a:t>Florian Neske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Times" charset="0"/>
                <a:ea typeface="ＭＳ Ｐゴシック" charset="0"/>
                <a:cs typeface="ＭＳ Ｐゴシック" charset="0"/>
              </a:rPr>
              <a:t>,</a:t>
            </a:r>
            <a:r>
              <a:rPr lang="en-US" sz="1200" b="0" i="0" kern="1200" baseline="30000" dirty="0">
                <a:solidFill>
                  <a:schemeClr val="tx1"/>
                </a:solidFill>
                <a:effectLst/>
                <a:latin typeface="Times" charset="0"/>
                <a:ea typeface="ＭＳ Ｐゴシック" charset="0"/>
                <a:cs typeface="ＭＳ Ｐゴシック" charset="0"/>
              </a:rPr>
              <a:t>1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Times" charset="0"/>
                <a:ea typeface="ＭＳ Ｐゴシック" charset="0"/>
                <a:cs typeface="ＭＳ Ｐゴシック" charset="0"/>
              </a:rPr>
              <a:t>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Times" charset="0"/>
                <a:ea typeface="ＭＳ Ｐゴシック" charset="0"/>
                <a:cs typeface="ＭＳ Ｐゴシック" charset="0"/>
                <a:hlinkClick r:id="rId5"/>
              </a:rPr>
              <a:t>Christiane Prifert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Times" charset="0"/>
                <a:ea typeface="ＭＳ Ｐゴシック" charset="0"/>
                <a:cs typeface="ＭＳ Ｐゴシック" charset="0"/>
              </a:rPr>
              <a:t>,</a:t>
            </a:r>
            <a:r>
              <a:rPr lang="en-US" sz="1200" b="0" i="0" kern="1200" baseline="30000" dirty="0">
                <a:solidFill>
                  <a:schemeClr val="tx1"/>
                </a:solidFill>
                <a:effectLst/>
                <a:latin typeface="Times" charset="0"/>
                <a:ea typeface="ＭＳ Ｐゴシック" charset="0"/>
                <a:cs typeface="ＭＳ Ｐゴシック" charset="0"/>
              </a:rPr>
              <a:t>1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Times" charset="0"/>
                <a:ea typeface="ＭＳ Ｐゴシック" charset="0"/>
                <a:cs typeface="ＭＳ Ｐゴシック" charset="0"/>
              </a:rPr>
              <a:t>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Times" charset="0"/>
                <a:ea typeface="ＭＳ Ｐゴシック" charset="0"/>
                <a:cs typeface="ＭＳ Ｐゴシック" charset="0"/>
                <a:hlinkClick r:id="rId6"/>
              </a:rPr>
              <a:t>Barbara Scheiner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Times" charset="0"/>
                <a:ea typeface="ＭＳ Ｐゴシック" charset="0"/>
                <a:cs typeface="ＭＳ Ｐゴシック" charset="0"/>
              </a:rPr>
              <a:t>,</a:t>
            </a:r>
            <a:r>
              <a:rPr lang="en-US" sz="1200" b="0" i="0" kern="1200" baseline="30000" dirty="0">
                <a:solidFill>
                  <a:schemeClr val="tx1"/>
                </a:solidFill>
                <a:effectLst/>
                <a:latin typeface="Times" charset="0"/>
                <a:ea typeface="ＭＳ Ｐゴシック" charset="0"/>
                <a:cs typeface="ＭＳ Ｐゴシック" charset="0"/>
              </a:rPr>
              <a:t>1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Times" charset="0"/>
                <a:ea typeface="ＭＳ Ｐゴシック" charset="0"/>
                <a:cs typeface="ＭＳ Ｐゴシック" charset="0"/>
              </a:rPr>
              <a:t>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Times" charset="0"/>
                <a:ea typeface="ＭＳ Ｐゴシック" charset="0"/>
                <a:cs typeface="ＭＳ Ｐゴシック" charset="0"/>
                <a:hlinkClick r:id="rId7"/>
              </a:rPr>
              <a:t>Moritz Ewald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Times" charset="0"/>
                <a:ea typeface="ＭＳ Ｐゴシック" charset="0"/>
                <a:cs typeface="ＭＳ Ｐゴシック" charset="0"/>
              </a:rPr>
              <a:t>,</a:t>
            </a:r>
            <a:r>
              <a:rPr lang="en-US" sz="1200" b="0" i="0" kern="1200" baseline="30000" dirty="0">
                <a:solidFill>
                  <a:schemeClr val="tx1"/>
                </a:solidFill>
                <a:effectLst/>
                <a:latin typeface="Times" charset="0"/>
                <a:ea typeface="ＭＳ Ｐゴシック" charset="0"/>
                <a:cs typeface="ＭＳ Ｐゴシック" charset="0"/>
              </a:rPr>
              <a:t>1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Times" charset="0"/>
                <a:ea typeface="ＭＳ Ｐゴシック" charset="0"/>
                <a:cs typeface="ＭＳ Ｐゴシック" charset="0"/>
              </a:rPr>
              <a:t> 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Times" charset="0"/>
                <a:ea typeface="ＭＳ Ｐゴシック" charset="0"/>
                <a:cs typeface="ＭＳ Ｐゴシック" charset="0"/>
                <a:hlinkClick r:id="rId8"/>
              </a:rPr>
              <a:t>Jörg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Times" charset="0"/>
                <a:ea typeface="ＭＳ Ｐゴシック" charset="0"/>
                <a:cs typeface="ＭＳ Ｐゴシック" charset="0"/>
                <a:hlinkClick r:id="rId8"/>
              </a:rPr>
              <a:t> Schubert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Times" charset="0"/>
                <a:ea typeface="ＭＳ Ｐゴシック" charset="0"/>
                <a:cs typeface="ＭＳ Ｐゴシック" charset="0"/>
              </a:rPr>
              <a:t>,</a:t>
            </a:r>
            <a:r>
              <a:rPr lang="en-US" sz="1200" b="0" i="0" kern="1200" baseline="30000" dirty="0">
                <a:solidFill>
                  <a:schemeClr val="tx1"/>
                </a:solidFill>
                <a:effectLst/>
                <a:latin typeface="Times" charset="0"/>
                <a:ea typeface="ＭＳ Ｐゴシック" charset="0"/>
                <a:cs typeface="ＭＳ Ｐゴシック" charset="0"/>
              </a:rPr>
              <a:t>1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Times" charset="0"/>
                <a:ea typeface="ＭＳ Ｐゴシック" charset="0"/>
                <a:cs typeface="ＭＳ Ｐゴシック" charset="0"/>
              </a:rPr>
              <a:t>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Times" charset="0"/>
                <a:ea typeface="ＭＳ Ｐゴシック" charset="0"/>
                <a:cs typeface="ＭＳ Ｐゴシック" charset="0"/>
                <a:hlinkClick r:id="rId9"/>
              </a:rPr>
              <a:t>Andreas Opitz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Times" charset="0"/>
                <a:ea typeface="ＭＳ Ｐゴシック" charset="0"/>
                <a:cs typeface="ＭＳ Ｐゴシック" charset="0"/>
              </a:rPr>
              <a:t>,</a:t>
            </a:r>
            <a:r>
              <a:rPr lang="en-US" sz="1200" b="0" i="0" kern="1200" baseline="30000" dirty="0">
                <a:solidFill>
                  <a:schemeClr val="tx1"/>
                </a:solidFill>
                <a:effectLst/>
                <a:latin typeface="Times" charset="0"/>
                <a:ea typeface="ＭＳ Ｐゴシック" charset="0"/>
                <a:cs typeface="ＭＳ Ｐゴシック" charset="0"/>
              </a:rPr>
              <a:t>2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Times" charset="0"/>
                <a:ea typeface="ＭＳ Ｐゴシック" charset="0"/>
                <a:cs typeface="ＭＳ Ｐゴシック" charset="0"/>
              </a:rPr>
              <a:t> and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Times" charset="0"/>
                <a:ea typeface="ＭＳ Ｐゴシック" charset="0"/>
                <a:cs typeface="ＭＳ Ｐゴシック" charset="0"/>
                <a:hlinkClick r:id="rId10"/>
              </a:rPr>
              <a:t>Benedikt Weissbrich</a:t>
            </a:r>
            <a:r>
              <a:rPr lang="en-US" sz="1200" b="0" i="0" kern="1200" baseline="30000" dirty="0">
                <a:solidFill>
                  <a:schemeClr val="tx1"/>
                </a:solidFill>
                <a:effectLst/>
                <a:latin typeface="Times" charset="0"/>
                <a:ea typeface="ＭＳ Ｐゴシック" charset="0"/>
                <a:cs typeface="ＭＳ Ｐゴシック" charset="0"/>
              </a:rPr>
              <a:t>1</a:t>
            </a:r>
            <a:endParaRPr lang="en-US" sz="1200" b="0" i="0" kern="1200" dirty="0">
              <a:solidFill>
                <a:schemeClr val="tx1"/>
              </a:solidFill>
              <a:effectLst/>
              <a:latin typeface="Times" charset="0"/>
              <a:ea typeface="ＭＳ Ｐゴシック" charset="0"/>
              <a:cs typeface="ＭＳ Ｐゴシック" charset="0"/>
            </a:endParaRPr>
          </a:p>
          <a:p>
            <a:endParaRPr lang="en-US" dirty="0"/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Times" charset="0"/>
                <a:ea typeface="ＭＳ Ｐゴシック" charset="0"/>
                <a:cs typeface="ＭＳ Ｐゴシック" charset="0"/>
              </a:rPr>
              <a:t>The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Times" charset="0"/>
                <a:ea typeface="ＭＳ Ｐゴシック" charset="0"/>
                <a:cs typeface="ＭＳ Ｐゴシック" charset="0"/>
              </a:rPr>
              <a:t>seroepidemiology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Times" charset="0"/>
                <a:ea typeface="ＭＳ Ｐゴシック" charset="0"/>
                <a:cs typeface="ＭＳ Ｐゴシック" charset="0"/>
              </a:rPr>
              <a:t> of herpes simplex virus type 1 and 2 in Europe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Times" charset="0"/>
                <a:ea typeface="ＭＳ Ｐゴシック" charset="0"/>
                <a:cs typeface="ＭＳ Ｐゴシック" charset="0"/>
              </a:rPr>
              <a:t> </a:t>
            </a:r>
            <a:r>
              <a:rPr lang="en-US" sz="1200" b="0" i="0" kern="1200" cap="all" dirty="0">
                <a:solidFill>
                  <a:schemeClr val="tx1"/>
                </a:solidFill>
                <a:effectLst/>
                <a:latin typeface="Times" charset="0"/>
                <a:ea typeface="ＭＳ Ｐゴシック" charset="0"/>
                <a:cs typeface="ＭＳ Ｐゴシック" charset="0"/>
              </a:rPr>
              <a:t>FREE</a:t>
            </a:r>
            <a:endParaRPr lang="en-US" sz="1200" b="0" i="0" kern="1200" dirty="0">
              <a:solidFill>
                <a:schemeClr val="tx1"/>
              </a:solidFill>
              <a:effectLst/>
              <a:latin typeface="Times" charset="0"/>
              <a:ea typeface="ＭＳ Ｐゴシック" charset="0"/>
              <a:cs typeface="ＭＳ Ｐゴシック" charset="0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Times" charset="0"/>
                <a:ea typeface="ＭＳ Ｐゴシック" charset="0"/>
                <a:cs typeface="ＭＳ Ｐゴシック" charset="0"/>
              </a:rPr>
              <a:t>R G Pebody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Times" charset="0"/>
                <a:ea typeface="ＭＳ Ｐゴシック" charset="0"/>
                <a:cs typeface="ＭＳ Ｐゴシック" charset="0"/>
                <a:hlinkClick r:id="rId11"/>
              </a:rPr>
              <a:t>1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Times" charset="0"/>
                <a:ea typeface="ＭＳ Ｐゴシック" charset="0"/>
                <a:cs typeface="ＭＳ Ｐゴシック" charset="0"/>
              </a:rPr>
              <a:t>, 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B5AACE2-47C2-224D-9574-61CED3498D95}" type="slidenum">
              <a:rPr lang="de-DE" smtClean="0"/>
              <a:pPr>
                <a:defRPr/>
              </a:pPr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508662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Compare the two reference tests</a:t>
            </a:r>
          </a:p>
          <a:p>
            <a:r>
              <a:rPr lang="en-CA" dirty="0">
                <a:hlinkClick r:id="rId3"/>
              </a:rPr>
              <a:t>https://jcm.asm.org/content/48/8/2698</a:t>
            </a:r>
            <a:r>
              <a:rPr lang="en-CA" dirty="0"/>
              <a:t> </a:t>
            </a:r>
            <a:r>
              <a:rPr lang="en-CA" sz="1200" b="0" i="0" kern="1200" dirty="0" err="1">
                <a:solidFill>
                  <a:schemeClr val="tx1"/>
                </a:solidFill>
                <a:effectLst/>
                <a:latin typeface="Times" charset="0"/>
                <a:ea typeface="ＭＳ Ｐゴシック" charset="0"/>
                <a:cs typeface="ＭＳ Ｐゴシック" charset="0"/>
              </a:rPr>
              <a:t>Arita</a:t>
            </a:r>
            <a:endParaRPr lang="en-CA" dirty="0"/>
          </a:p>
          <a:p>
            <a:endParaRPr lang="en-CA" dirty="0"/>
          </a:p>
          <a:p>
            <a:r>
              <a:rPr lang="en-CA" dirty="0">
                <a:hlinkClick r:id="rId4"/>
              </a:rPr>
              <a:t>https://www.lsbio.com/elisakits/mouse-anti-cardiolipin-antibody-igg-elisa-kit-indirect-elisa-ls-f10231/10231</a:t>
            </a:r>
            <a:endParaRPr lang="en-CA" dirty="0"/>
          </a:p>
          <a:p>
            <a:endParaRPr lang="en-CA" dirty="0"/>
          </a:p>
          <a:p>
            <a:r>
              <a:rPr lang="en-CA" dirty="0">
                <a:hlinkClick r:id="rId5"/>
              </a:rPr>
              <a:t>https://www.mikrogen.de/english/products/product-overview/testsystem/treponema-igg-1.html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B5AACE2-47C2-224D-9574-61CED3498D95}" type="slidenum">
              <a:rPr lang="de-DE" smtClean="0"/>
              <a:pPr>
                <a:defRPr/>
              </a:pPr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396773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CA" dirty="0">
                <a:hlinkClick r:id="rId3"/>
              </a:rPr>
              <a:t>https://www.takarabio.com/learning-centers/pcr/technical-notes/colony-pcr-in-under-an-hour</a:t>
            </a:r>
            <a:endParaRPr lang="en-CA" dirty="0"/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B5AACE2-47C2-224D-9574-61CED3498D95}" type="slidenum">
              <a:rPr lang="de-DE" smtClean="0"/>
              <a:pPr>
                <a:defRPr/>
              </a:pPr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972106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7"/>
          <p:cNvSpPr>
            <a:spLocks noChangeArrowheads="1"/>
          </p:cNvSpPr>
          <p:nvPr/>
        </p:nvSpPr>
        <p:spPr bwMode="auto">
          <a:xfrm>
            <a:off x="0" y="0"/>
            <a:ext cx="9144000" cy="580548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hangingPunct="0">
              <a:defRPr/>
            </a:pPr>
            <a:endParaRPr lang="de-DE">
              <a:cs typeface="+mn-cs"/>
            </a:endParaRPr>
          </a:p>
        </p:txBody>
      </p:sp>
      <p:sp>
        <p:nvSpPr>
          <p:cNvPr id="5" name="Line 35"/>
          <p:cNvSpPr>
            <a:spLocks noChangeShapeType="1"/>
          </p:cNvSpPr>
          <p:nvPr/>
        </p:nvSpPr>
        <p:spPr bwMode="auto">
          <a:xfrm flipV="1">
            <a:off x="1600200" y="4600575"/>
            <a:ext cx="0" cy="838200"/>
          </a:xfrm>
          <a:prstGeom prst="line">
            <a:avLst/>
          </a:prstGeom>
          <a:noFill/>
          <a:ln w="11430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hangingPunct="0">
              <a:defRPr/>
            </a:pPr>
            <a:endParaRPr lang="de-DE">
              <a:cs typeface="+mn-cs"/>
            </a:endParaRPr>
          </a:p>
        </p:txBody>
      </p:sp>
      <p:sp>
        <p:nvSpPr>
          <p:cNvPr id="6" name="Line 40"/>
          <p:cNvSpPr>
            <a:spLocks noChangeShapeType="1"/>
          </p:cNvSpPr>
          <p:nvPr/>
        </p:nvSpPr>
        <p:spPr bwMode="auto">
          <a:xfrm flipV="1">
            <a:off x="1600200" y="0"/>
            <a:ext cx="0" cy="838200"/>
          </a:xfrm>
          <a:prstGeom prst="line">
            <a:avLst/>
          </a:prstGeom>
          <a:noFill/>
          <a:ln w="11430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hangingPunct="0">
              <a:defRPr/>
            </a:pPr>
            <a:endParaRPr lang="de-DE">
              <a:cs typeface="+mn-cs"/>
            </a:endParaRPr>
          </a:p>
        </p:txBody>
      </p:sp>
      <p:pic>
        <p:nvPicPr>
          <p:cNvPr id="7" name="Picture 3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5765800" y="5904198"/>
            <a:ext cx="3127375" cy="882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41" name="Rectangle 21"/>
          <p:cNvSpPr>
            <a:spLocks noGrp="1" noChangeArrowheads="1"/>
          </p:cNvSpPr>
          <p:nvPr>
            <p:ph type="ctrTitle" sz="quarter"/>
          </p:nvPr>
        </p:nvSpPr>
        <p:spPr bwMode="black">
          <a:xfrm>
            <a:off x="1568450" y="1781175"/>
            <a:ext cx="6365875" cy="2638425"/>
          </a:xfrm>
        </p:spPr>
        <p:txBody>
          <a:bodyPr/>
          <a:lstStyle>
            <a:lvl1pPr>
              <a:lnSpc>
                <a:spcPts val="4600"/>
              </a:lnSpc>
              <a:defRPr sz="3200"/>
            </a:lvl1pPr>
          </a:lstStyle>
          <a:p>
            <a:pPr lvl="0"/>
            <a:r>
              <a:rPr lang="de-DE" noProof="0"/>
              <a:t>Mastertitelformat bearbeiten</a:t>
            </a:r>
            <a:endParaRPr lang="en-US" noProof="0"/>
          </a:p>
        </p:txBody>
      </p:sp>
      <p:sp>
        <p:nvSpPr>
          <p:cNvPr id="5159" name="Rectangle 39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600200" y="4572000"/>
            <a:ext cx="6400800" cy="533400"/>
          </a:xfrm>
        </p:spPr>
        <p:txBody>
          <a:bodyPr/>
          <a:lstStyle>
            <a:lvl1pPr marL="0" indent="0">
              <a:buFont typeface="Times" charset="0"/>
              <a:buNone/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de-DE" noProof="0"/>
              <a:t>Master-Untertitelformat bearbeiten</a:t>
            </a:r>
          </a:p>
        </p:txBody>
      </p:sp>
      <p:sp>
        <p:nvSpPr>
          <p:cNvPr id="8" name="Rectangle 23"/>
          <p:cNvSpPr>
            <a:spLocks noGrp="1" noChangeArrowheads="1"/>
          </p:cNvSpPr>
          <p:nvPr>
            <p:ph type="dt" sz="quarter" idx="10"/>
          </p:nvPr>
        </p:nvSpPr>
        <p:spPr bwMode="black">
          <a:xfrm>
            <a:off x="66675" y="679450"/>
            <a:ext cx="1273175" cy="20637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900">
                <a:solidFill>
                  <a:schemeClr val="tx2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2D6C2706-2A22-7D4E-BAFD-740E5A056EAF}" type="datetime1">
              <a:rPr lang="en-US"/>
              <a:pPr>
                <a:defRPr/>
              </a:pPr>
              <a:t>6/19/2020</a:t>
            </a:fld>
            <a:endParaRPr lang="en-US" sz="140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76302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elfoli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2" descr="DKFZ_Aussenaufnahme_09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6350"/>
            <a:ext cx="9144000" cy="6326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47"/>
          <p:cNvSpPr>
            <a:spLocks noChangeArrowheads="1"/>
          </p:cNvSpPr>
          <p:nvPr/>
        </p:nvSpPr>
        <p:spPr bwMode="auto">
          <a:xfrm>
            <a:off x="0" y="5789613"/>
            <a:ext cx="9144000" cy="1052512"/>
          </a:xfrm>
          <a:prstGeom prst="rect">
            <a:avLst/>
          </a:prstGeom>
          <a:solidFill>
            <a:srgbClr val="0047B9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hangingPunct="0"/>
            <a:endParaRPr lang="de-DE"/>
          </a:p>
        </p:txBody>
      </p:sp>
      <p:sp>
        <p:nvSpPr>
          <p:cNvPr id="4" name="Line 35"/>
          <p:cNvSpPr>
            <a:spLocks noChangeShapeType="1"/>
          </p:cNvSpPr>
          <p:nvPr/>
        </p:nvSpPr>
        <p:spPr bwMode="auto">
          <a:xfrm flipV="1">
            <a:off x="1600200" y="4600575"/>
            <a:ext cx="0" cy="838200"/>
          </a:xfrm>
          <a:prstGeom prst="line">
            <a:avLst/>
          </a:prstGeom>
          <a:noFill/>
          <a:ln w="11430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hangingPunct="0">
              <a:defRPr/>
            </a:pPr>
            <a:endParaRPr lang="de-DE">
              <a:cs typeface="+mn-cs"/>
            </a:endParaRPr>
          </a:p>
        </p:txBody>
      </p:sp>
      <p:sp>
        <p:nvSpPr>
          <p:cNvPr id="5" name="Line 40"/>
          <p:cNvSpPr>
            <a:spLocks noChangeShapeType="1"/>
          </p:cNvSpPr>
          <p:nvPr/>
        </p:nvSpPr>
        <p:spPr bwMode="auto">
          <a:xfrm flipV="1">
            <a:off x="1600200" y="0"/>
            <a:ext cx="0" cy="838200"/>
          </a:xfrm>
          <a:prstGeom prst="line">
            <a:avLst/>
          </a:prstGeom>
          <a:noFill/>
          <a:ln w="11430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hangingPunct="0">
              <a:defRPr/>
            </a:pPr>
            <a:endParaRPr lang="de-DE">
              <a:cs typeface="+mn-cs"/>
            </a:endParaRPr>
          </a:p>
        </p:txBody>
      </p:sp>
      <p:sp>
        <p:nvSpPr>
          <p:cNvPr id="7" name="Line 40"/>
          <p:cNvSpPr>
            <a:spLocks noChangeShapeType="1"/>
          </p:cNvSpPr>
          <p:nvPr/>
        </p:nvSpPr>
        <p:spPr bwMode="auto">
          <a:xfrm flipV="1">
            <a:off x="1752600" y="6350"/>
            <a:ext cx="0" cy="838200"/>
          </a:xfrm>
          <a:prstGeom prst="line">
            <a:avLst/>
          </a:prstGeom>
          <a:noFill/>
          <a:ln w="11430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hangingPunct="0">
              <a:defRPr/>
            </a:pPr>
            <a:endParaRPr lang="de-DE">
              <a:cs typeface="+mn-cs"/>
            </a:endParaRPr>
          </a:p>
        </p:txBody>
      </p:sp>
      <p:pic>
        <p:nvPicPr>
          <p:cNvPr id="8" name="Picture 38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5765800" y="5904198"/>
            <a:ext cx="3127375" cy="882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807746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elfoli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00013"/>
            <a:ext cx="9169400" cy="6237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47"/>
          <p:cNvSpPr>
            <a:spLocks noChangeArrowheads="1"/>
          </p:cNvSpPr>
          <p:nvPr/>
        </p:nvSpPr>
        <p:spPr bwMode="auto">
          <a:xfrm>
            <a:off x="0" y="5789613"/>
            <a:ext cx="9144000" cy="1052512"/>
          </a:xfrm>
          <a:prstGeom prst="rect">
            <a:avLst/>
          </a:prstGeom>
          <a:solidFill>
            <a:srgbClr val="0047B9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hangingPunct="0"/>
            <a:endParaRPr lang="de-DE"/>
          </a:p>
        </p:txBody>
      </p:sp>
      <p:sp>
        <p:nvSpPr>
          <p:cNvPr id="4" name="Line 35"/>
          <p:cNvSpPr>
            <a:spLocks noChangeShapeType="1"/>
          </p:cNvSpPr>
          <p:nvPr/>
        </p:nvSpPr>
        <p:spPr bwMode="auto">
          <a:xfrm flipV="1">
            <a:off x="1600200" y="4600575"/>
            <a:ext cx="0" cy="838200"/>
          </a:xfrm>
          <a:prstGeom prst="line">
            <a:avLst/>
          </a:prstGeom>
          <a:noFill/>
          <a:ln w="11430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hangingPunct="0">
              <a:defRPr/>
            </a:pPr>
            <a:endParaRPr lang="de-DE">
              <a:cs typeface="+mn-cs"/>
            </a:endParaRPr>
          </a:p>
        </p:txBody>
      </p:sp>
      <p:sp>
        <p:nvSpPr>
          <p:cNvPr id="6" name="Line 40"/>
          <p:cNvSpPr>
            <a:spLocks noChangeShapeType="1"/>
          </p:cNvSpPr>
          <p:nvPr/>
        </p:nvSpPr>
        <p:spPr bwMode="auto">
          <a:xfrm flipV="1">
            <a:off x="1600200" y="-87313"/>
            <a:ext cx="0" cy="838201"/>
          </a:xfrm>
          <a:prstGeom prst="line">
            <a:avLst/>
          </a:prstGeom>
          <a:noFill/>
          <a:ln w="11430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hangingPunct="0">
              <a:defRPr/>
            </a:pPr>
            <a:endParaRPr lang="de-DE">
              <a:cs typeface="+mn-cs"/>
            </a:endParaRPr>
          </a:p>
        </p:txBody>
      </p:sp>
      <p:pic>
        <p:nvPicPr>
          <p:cNvPr id="7" name="Picture 38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5765800" y="5904198"/>
            <a:ext cx="3127375" cy="882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160729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6"/>
          <p:cNvSpPr>
            <a:spLocks noChangeArrowheads="1"/>
          </p:cNvSpPr>
          <p:nvPr/>
        </p:nvSpPr>
        <p:spPr bwMode="auto">
          <a:xfrm>
            <a:off x="0" y="0"/>
            <a:ext cx="9144000" cy="9906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de-DE">
              <a:cs typeface="+mn-cs"/>
            </a:endParaRPr>
          </a:p>
        </p:txBody>
      </p:sp>
      <p:sp>
        <p:nvSpPr>
          <p:cNvPr id="3" name="Rectangle 76"/>
          <p:cNvSpPr>
            <a:spLocks noChangeArrowheads="1"/>
          </p:cNvSpPr>
          <p:nvPr/>
        </p:nvSpPr>
        <p:spPr bwMode="auto">
          <a:xfrm>
            <a:off x="0" y="990600"/>
            <a:ext cx="9144000" cy="58674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de-DE">
              <a:cs typeface="+mn-cs"/>
            </a:endParaRPr>
          </a:p>
        </p:txBody>
      </p:sp>
      <p:sp>
        <p:nvSpPr>
          <p:cNvPr id="4" name="Line 48"/>
          <p:cNvSpPr>
            <a:spLocks noChangeShapeType="1"/>
          </p:cNvSpPr>
          <p:nvPr/>
        </p:nvSpPr>
        <p:spPr bwMode="auto">
          <a:xfrm flipV="1">
            <a:off x="1600200" y="0"/>
            <a:ext cx="0" cy="838200"/>
          </a:xfrm>
          <a:prstGeom prst="line">
            <a:avLst/>
          </a:prstGeom>
          <a:noFill/>
          <a:ln w="11430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de-DE">
              <a:cs typeface="+mn-cs"/>
            </a:endParaRPr>
          </a:p>
        </p:txBody>
      </p:sp>
      <p:sp>
        <p:nvSpPr>
          <p:cNvPr id="5" name="Rectangle 63"/>
          <p:cNvSpPr>
            <a:spLocks noChangeArrowheads="1"/>
          </p:cNvSpPr>
          <p:nvPr/>
        </p:nvSpPr>
        <p:spPr bwMode="black">
          <a:xfrm>
            <a:off x="746125" y="679450"/>
            <a:ext cx="9207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r>
              <a:rPr lang="en-US" sz="900" dirty="0">
                <a:solidFill>
                  <a:schemeClr val="bg2"/>
                </a:solidFill>
                <a:latin typeface="Arial" charset="0"/>
                <a:cs typeface="+mn-cs"/>
              </a:rPr>
              <a:t>Page </a:t>
            </a:r>
            <a:fld id="{CA0EC99D-00F6-7C40-B800-86FC10AFCB24}" type="slidenum">
              <a:rPr lang="en-US" sz="900" smtClean="0">
                <a:solidFill>
                  <a:schemeClr val="bg2"/>
                </a:solidFill>
                <a:latin typeface="Arial" charset="0"/>
                <a:cs typeface="+mn-cs"/>
              </a:rPr>
              <a:pPr>
                <a:defRPr/>
              </a:pPr>
              <a:t>‹#›</a:t>
            </a:fld>
            <a:endParaRPr lang="en-US" sz="1400" dirty="0">
              <a:solidFill>
                <a:schemeClr val="bg2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charset="0"/>
              <a:cs typeface="+mn-cs"/>
            </a:endParaRPr>
          </a:p>
        </p:txBody>
      </p:sp>
      <p:sp>
        <p:nvSpPr>
          <p:cNvPr id="6" name="Rectangle 64"/>
          <p:cNvSpPr>
            <a:spLocks noChangeArrowheads="1"/>
          </p:cNvSpPr>
          <p:nvPr/>
        </p:nvSpPr>
        <p:spPr bwMode="black">
          <a:xfrm>
            <a:off x="69850" y="679450"/>
            <a:ext cx="84455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fld id="{F8940C4E-DA4A-FB42-90C3-2DED2AEECC1F}" type="datetime1">
              <a:rPr lang="en-US" sz="900">
                <a:solidFill>
                  <a:schemeClr val="bg2"/>
                </a:solidFill>
                <a:latin typeface="Arial" charset="0"/>
                <a:cs typeface="+mn-cs"/>
              </a:rPr>
              <a:pPr>
                <a:defRPr/>
              </a:pPr>
              <a:t>6/19/2020</a:t>
            </a:fld>
            <a:r>
              <a:rPr lang="en-US" sz="900">
                <a:solidFill>
                  <a:schemeClr val="bg2"/>
                </a:solidFill>
                <a:latin typeface="Arial" charset="0"/>
                <a:cs typeface="+mn-cs"/>
              </a:rPr>
              <a:t> |</a:t>
            </a:r>
          </a:p>
        </p:txBody>
      </p:sp>
      <p:sp>
        <p:nvSpPr>
          <p:cNvPr id="7" name="Text Box 65"/>
          <p:cNvSpPr txBox="1">
            <a:spLocks noChangeArrowheads="1"/>
          </p:cNvSpPr>
          <p:nvPr/>
        </p:nvSpPr>
        <p:spPr bwMode="auto">
          <a:xfrm>
            <a:off x="73025" y="276225"/>
            <a:ext cx="12192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de-DE" sz="900" dirty="0">
                <a:solidFill>
                  <a:schemeClr val="bg2"/>
                </a:solidFill>
                <a:latin typeface="Arial" charset="0"/>
                <a:cs typeface="+mn-cs"/>
              </a:rPr>
              <a:t>Andrew Lindsay</a:t>
            </a:r>
          </a:p>
        </p:txBody>
      </p:sp>
      <p:sp>
        <p:nvSpPr>
          <p:cNvPr id="8" name="Text Box 66"/>
          <p:cNvSpPr txBox="1">
            <a:spLocks noChangeArrowheads="1"/>
          </p:cNvSpPr>
          <p:nvPr/>
        </p:nvSpPr>
        <p:spPr bwMode="auto">
          <a:xfrm>
            <a:off x="76200" y="412750"/>
            <a:ext cx="12192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de-DE" sz="900" dirty="0">
                <a:solidFill>
                  <a:schemeClr val="bg2"/>
                </a:solidFill>
                <a:latin typeface="Arial" charset="0"/>
                <a:cs typeface="+mn-cs"/>
              </a:rPr>
              <a:t>F022</a:t>
            </a:r>
          </a:p>
        </p:txBody>
      </p:sp>
      <p:pic>
        <p:nvPicPr>
          <p:cNvPr id="9" name="Picture 56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7370594" y="107950"/>
            <a:ext cx="1419562" cy="77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2">
            <a:extLst>
              <a:ext uri="{FF2B5EF4-FFF2-40B4-BE49-F238E27FC236}">
                <a16:creationId xmlns:a16="http://schemas.microsoft.com/office/drawing/2014/main" id="{933547BC-9F9C-4CCF-AD43-3D47965D9839}"/>
              </a:ext>
            </a:extLst>
          </p:cNvPr>
          <p:cNvSpPr>
            <a:spLocks noGrp="1" noChangeArrowheads="1"/>
          </p:cNvSpPr>
          <p:nvPr>
            <p:ph type="title" idx="4294967295" hasCustomPrompt="1"/>
          </p:nvPr>
        </p:nvSpPr>
        <p:spPr>
          <a:xfrm>
            <a:off x="1676400" y="546100"/>
            <a:ext cx="5638800" cy="39687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eaLnBrk="1" hangingPunct="1">
              <a:defRPr/>
            </a:pPr>
            <a:r>
              <a:rPr lang="de-DE" dirty="0">
                <a:solidFill>
                  <a:schemeClr val="bg2"/>
                </a:solidFill>
                <a:cs typeface="+mj-cs"/>
              </a:rPr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148945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78"/>
          <p:cNvSpPr>
            <a:spLocks noChangeArrowheads="1"/>
          </p:cNvSpPr>
          <p:nvPr/>
        </p:nvSpPr>
        <p:spPr bwMode="auto">
          <a:xfrm>
            <a:off x="0" y="990600"/>
            <a:ext cx="9144000" cy="5867400"/>
          </a:xfrm>
          <a:prstGeom prst="rect">
            <a:avLst/>
          </a:prstGeom>
          <a:solidFill>
            <a:srgbClr val="0047B9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 eaLnBrk="0" hangingPunct="0"/>
            <a:endParaRPr lang="de-DE"/>
          </a:p>
        </p:txBody>
      </p:sp>
      <p:sp>
        <p:nvSpPr>
          <p:cNvPr id="4142" name="Rectangle 46"/>
          <p:cNvSpPr>
            <a:spLocks noChangeArrowheads="1"/>
          </p:cNvSpPr>
          <p:nvPr/>
        </p:nvSpPr>
        <p:spPr bwMode="auto">
          <a:xfrm>
            <a:off x="3175" y="-9525"/>
            <a:ext cx="9144000" cy="10445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hangingPunct="0">
              <a:defRPr/>
            </a:pPr>
            <a:endParaRPr lang="de-DE">
              <a:cs typeface="+mn-cs"/>
            </a:endParaRPr>
          </a:p>
        </p:txBody>
      </p:sp>
      <p:sp>
        <p:nvSpPr>
          <p:cNvPr id="4144" name="Line 48"/>
          <p:cNvSpPr>
            <a:spLocks noChangeShapeType="1"/>
          </p:cNvSpPr>
          <p:nvPr/>
        </p:nvSpPr>
        <p:spPr bwMode="auto">
          <a:xfrm flipV="1">
            <a:off x="1600200" y="0"/>
            <a:ext cx="0" cy="838200"/>
          </a:xfrm>
          <a:prstGeom prst="line">
            <a:avLst/>
          </a:prstGeom>
          <a:noFill/>
          <a:ln w="11430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hangingPunct="0">
              <a:defRPr/>
            </a:pPr>
            <a:endParaRPr lang="de-DE">
              <a:cs typeface="+mn-cs"/>
            </a:endParaRPr>
          </a:p>
        </p:txBody>
      </p:sp>
      <p:sp>
        <p:nvSpPr>
          <p:cNvPr id="4157" name="Rectangle 61"/>
          <p:cNvSpPr>
            <a:spLocks noGrp="1" noChangeArrowheads="1"/>
          </p:cNvSpPr>
          <p:nvPr>
            <p:ph type="body" idx="1"/>
          </p:nvPr>
        </p:nvSpPr>
        <p:spPr bwMode="auto">
          <a:xfrm>
            <a:off x="1676400" y="1371600"/>
            <a:ext cx="7239000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159" name="Rectangle 63"/>
          <p:cNvSpPr>
            <a:spLocks noChangeArrowheads="1"/>
          </p:cNvSpPr>
          <p:nvPr/>
        </p:nvSpPr>
        <p:spPr bwMode="black">
          <a:xfrm>
            <a:off x="746125" y="679450"/>
            <a:ext cx="9207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r>
              <a:rPr lang="en-US" sz="900" dirty="0" err="1">
                <a:solidFill>
                  <a:schemeClr val="tx2"/>
                </a:solidFill>
                <a:latin typeface="Arial" charset="0"/>
                <a:cs typeface="+mn-cs"/>
              </a:rPr>
              <a:t>PAge</a:t>
            </a:r>
            <a:fld id="{A4EE3E9D-30BD-554D-8AC2-9C7437C7B307}" type="slidenum">
              <a:rPr lang="en-US" sz="900" smtClean="0">
                <a:solidFill>
                  <a:schemeClr val="tx2"/>
                </a:solidFill>
                <a:latin typeface="Arial" charset="0"/>
                <a:cs typeface="+mn-cs"/>
              </a:rPr>
              <a:pPr>
                <a:defRPr/>
              </a:pPr>
              <a:t>‹#›</a:t>
            </a:fld>
            <a:endParaRPr lang="en-US" sz="1400" dirty="0">
              <a:solidFill>
                <a:schemeClr val="tx2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charset="0"/>
              <a:cs typeface="+mn-cs"/>
            </a:endParaRPr>
          </a:p>
        </p:txBody>
      </p:sp>
      <p:sp>
        <p:nvSpPr>
          <p:cNvPr id="4160" name="Rectangle 64"/>
          <p:cNvSpPr>
            <a:spLocks noChangeArrowheads="1"/>
          </p:cNvSpPr>
          <p:nvPr/>
        </p:nvSpPr>
        <p:spPr bwMode="black">
          <a:xfrm>
            <a:off x="69850" y="679450"/>
            <a:ext cx="84455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fld id="{73BAAD8B-B523-EA4A-9DEF-2BC6079C83F5}" type="datetime1">
              <a:rPr lang="en-US" sz="900">
                <a:solidFill>
                  <a:schemeClr val="tx2"/>
                </a:solidFill>
                <a:latin typeface="Arial" charset="0"/>
                <a:cs typeface="+mn-cs"/>
              </a:rPr>
              <a:pPr>
                <a:defRPr/>
              </a:pPr>
              <a:t>6/19/2020</a:t>
            </a:fld>
            <a:r>
              <a:rPr lang="en-US" sz="900">
                <a:solidFill>
                  <a:schemeClr val="tx2"/>
                </a:solidFill>
                <a:latin typeface="Arial" charset="0"/>
                <a:cs typeface="+mn-cs"/>
              </a:rPr>
              <a:t> |</a:t>
            </a:r>
          </a:p>
        </p:txBody>
      </p:sp>
      <p:sp>
        <p:nvSpPr>
          <p:cNvPr id="4161" name="Text Box 65"/>
          <p:cNvSpPr txBox="1">
            <a:spLocks noChangeArrowheads="1"/>
          </p:cNvSpPr>
          <p:nvPr/>
        </p:nvSpPr>
        <p:spPr bwMode="auto">
          <a:xfrm>
            <a:off x="73025" y="221001"/>
            <a:ext cx="12192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  <a:defRPr/>
            </a:pPr>
            <a:r>
              <a:rPr lang="de-DE" sz="900" dirty="0" err="1">
                <a:solidFill>
                  <a:schemeClr val="tx2"/>
                </a:solidFill>
                <a:latin typeface="Arial" charset="0"/>
                <a:cs typeface="+mn-cs"/>
              </a:rPr>
              <a:t>Author</a:t>
            </a:r>
            <a:endParaRPr lang="de-DE" sz="900" dirty="0">
              <a:solidFill>
                <a:schemeClr val="tx2"/>
              </a:solidFill>
              <a:latin typeface="Arial" charset="0"/>
              <a:cs typeface="+mn-cs"/>
            </a:endParaRPr>
          </a:p>
        </p:txBody>
      </p:sp>
      <p:sp>
        <p:nvSpPr>
          <p:cNvPr id="4162" name="Text Box 66"/>
          <p:cNvSpPr txBox="1">
            <a:spLocks noChangeArrowheads="1"/>
          </p:cNvSpPr>
          <p:nvPr/>
        </p:nvSpPr>
        <p:spPr bwMode="auto">
          <a:xfrm>
            <a:off x="76200" y="412750"/>
            <a:ext cx="12192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  <a:defRPr/>
            </a:pPr>
            <a:r>
              <a:rPr lang="de-DE" sz="900" dirty="0">
                <a:solidFill>
                  <a:schemeClr val="tx2"/>
                </a:solidFill>
                <a:latin typeface="Arial" charset="0"/>
                <a:cs typeface="+mn-cs"/>
              </a:rPr>
              <a:t>Division</a:t>
            </a:r>
          </a:p>
        </p:txBody>
      </p:sp>
      <p:sp>
        <p:nvSpPr>
          <p:cNvPr id="4165" name="Rectangle 69"/>
          <p:cNvSpPr>
            <a:spLocks noGrp="1" noChangeArrowheads="1"/>
          </p:cNvSpPr>
          <p:nvPr>
            <p:ph type="title"/>
          </p:nvPr>
        </p:nvSpPr>
        <p:spPr bwMode="auto">
          <a:xfrm>
            <a:off x="1676400" y="546100"/>
            <a:ext cx="56388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4170" name="Text Box 74"/>
          <p:cNvSpPr txBox="1">
            <a:spLocks noChangeArrowheads="1"/>
          </p:cNvSpPr>
          <p:nvPr/>
        </p:nvSpPr>
        <p:spPr bwMode="auto">
          <a:xfrm>
            <a:off x="1744663" y="457200"/>
            <a:ext cx="56546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defRPr/>
            </a:pPr>
            <a:endParaRPr lang="de-DE">
              <a:solidFill>
                <a:schemeClr val="tx2"/>
              </a:solidFill>
              <a:cs typeface="+mn-cs"/>
            </a:endParaRPr>
          </a:p>
        </p:txBody>
      </p:sp>
      <p:pic>
        <p:nvPicPr>
          <p:cNvPr id="1036" name="Picture 77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7224006" y="68263"/>
            <a:ext cx="1661938" cy="900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+mj-lt"/>
          <a:ea typeface="+mj-ea"/>
          <a:cs typeface="ＭＳ Ｐゴシック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ea typeface="ＭＳ Ｐゴシック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ea typeface="ＭＳ Ｐゴシック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ea typeface="ＭＳ Ｐゴシック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ea typeface="ＭＳ Ｐゴシック" charset="0"/>
        </a:defRPr>
      </a:lvl9pPr>
    </p:titleStyle>
    <p:bodyStyle>
      <a:lvl1pPr marL="190500" indent="-190500" algn="l" rtl="0" eaLnBrk="1" fontAlgn="base" hangingPunct="1">
        <a:spcBef>
          <a:spcPct val="20000"/>
        </a:spcBef>
        <a:spcAft>
          <a:spcPct val="0"/>
        </a:spcAft>
        <a:buClr>
          <a:srgbClr val="FFFFFF"/>
        </a:buClr>
        <a:buSzPct val="90000"/>
        <a:buFont typeface="Times" charset="0"/>
        <a:buChar char="•"/>
        <a:defRPr sz="2000">
          <a:solidFill>
            <a:schemeClr val="bg2"/>
          </a:solidFill>
          <a:latin typeface="+mn-lt"/>
          <a:ea typeface="+mn-ea"/>
          <a:cs typeface="ＭＳ Ｐゴシック" charset="0"/>
        </a:defRPr>
      </a:lvl1pPr>
      <a:lvl2pPr marL="569913" indent="-188913" algn="l" rtl="0" eaLnBrk="1" fontAlgn="base" hangingPunct="1">
        <a:spcBef>
          <a:spcPct val="20000"/>
        </a:spcBef>
        <a:spcAft>
          <a:spcPct val="0"/>
        </a:spcAft>
        <a:buClr>
          <a:srgbClr val="FFFFFF"/>
        </a:buClr>
        <a:buSzPct val="90000"/>
        <a:buFont typeface="Times" charset="0"/>
        <a:buChar char="•"/>
        <a:defRPr sz="2000">
          <a:solidFill>
            <a:schemeClr val="bg2"/>
          </a:solidFill>
          <a:latin typeface="+mn-lt"/>
          <a:ea typeface="+mn-ea"/>
        </a:defRPr>
      </a:lvl2pPr>
      <a:lvl3pPr marL="947738" indent="-187325" algn="l" rtl="0" eaLnBrk="1" fontAlgn="base" hangingPunct="1">
        <a:spcBef>
          <a:spcPct val="20000"/>
        </a:spcBef>
        <a:spcAft>
          <a:spcPct val="0"/>
        </a:spcAft>
        <a:buClr>
          <a:srgbClr val="FFFFFF"/>
        </a:buClr>
        <a:buSzPct val="90000"/>
        <a:buFont typeface="Times" charset="0"/>
        <a:buChar char="•"/>
        <a:defRPr sz="2000">
          <a:solidFill>
            <a:schemeClr val="bg2"/>
          </a:solidFill>
          <a:latin typeface="+mn-lt"/>
          <a:ea typeface="+mn-ea"/>
        </a:defRPr>
      </a:lvl3pPr>
      <a:lvl4pPr marL="1323975" indent="-185738" algn="l" rtl="0" eaLnBrk="1" fontAlgn="base" hangingPunct="1">
        <a:spcBef>
          <a:spcPct val="20000"/>
        </a:spcBef>
        <a:spcAft>
          <a:spcPct val="0"/>
        </a:spcAft>
        <a:buClr>
          <a:srgbClr val="FFFFFF"/>
        </a:buClr>
        <a:buSzPct val="90000"/>
        <a:buFont typeface="Times" charset="0"/>
        <a:buChar char="•"/>
        <a:defRPr sz="2000">
          <a:solidFill>
            <a:schemeClr val="bg2"/>
          </a:solidFill>
          <a:latin typeface="+mn-lt"/>
          <a:ea typeface="+mn-ea"/>
        </a:defRPr>
      </a:lvl4pPr>
      <a:lvl5pPr marL="1792288" indent="-277813" algn="l" rtl="0" eaLnBrk="1" fontAlgn="base" hangingPunct="1">
        <a:spcBef>
          <a:spcPct val="20000"/>
        </a:spcBef>
        <a:spcAft>
          <a:spcPct val="0"/>
        </a:spcAft>
        <a:buClr>
          <a:srgbClr val="FFFFFF"/>
        </a:buClr>
        <a:buSzPct val="90000"/>
        <a:buFont typeface="Times" charset="0"/>
        <a:buChar char="•"/>
        <a:defRPr sz="2000">
          <a:solidFill>
            <a:schemeClr val="bg2"/>
          </a:solidFill>
          <a:latin typeface="+mn-lt"/>
          <a:ea typeface="+mn-ea"/>
        </a:defRPr>
      </a:lvl5pPr>
      <a:lvl6pPr marL="2249488" indent="-277813" algn="l" rtl="0" eaLnBrk="1" fontAlgn="base" hangingPunct="1">
        <a:spcBef>
          <a:spcPct val="20000"/>
        </a:spcBef>
        <a:spcAft>
          <a:spcPct val="0"/>
        </a:spcAft>
        <a:buClr>
          <a:srgbClr val="FFFFFF"/>
        </a:buClr>
        <a:buSzPct val="90000"/>
        <a:buFont typeface="Times" charset="0"/>
        <a:buChar char="•"/>
        <a:defRPr sz="2000">
          <a:solidFill>
            <a:schemeClr val="bg2"/>
          </a:solidFill>
          <a:latin typeface="+mn-lt"/>
          <a:ea typeface="+mn-ea"/>
        </a:defRPr>
      </a:lvl6pPr>
      <a:lvl7pPr marL="2706688" indent="-277813" algn="l" rtl="0" eaLnBrk="1" fontAlgn="base" hangingPunct="1">
        <a:spcBef>
          <a:spcPct val="20000"/>
        </a:spcBef>
        <a:spcAft>
          <a:spcPct val="0"/>
        </a:spcAft>
        <a:buClr>
          <a:srgbClr val="FFFFFF"/>
        </a:buClr>
        <a:buSzPct val="90000"/>
        <a:buFont typeface="Times" charset="0"/>
        <a:buChar char="•"/>
        <a:defRPr sz="2000">
          <a:solidFill>
            <a:schemeClr val="bg2"/>
          </a:solidFill>
          <a:latin typeface="+mn-lt"/>
          <a:ea typeface="+mn-ea"/>
        </a:defRPr>
      </a:lvl7pPr>
      <a:lvl8pPr marL="3163888" indent="-277813" algn="l" rtl="0" eaLnBrk="1" fontAlgn="base" hangingPunct="1">
        <a:spcBef>
          <a:spcPct val="20000"/>
        </a:spcBef>
        <a:spcAft>
          <a:spcPct val="0"/>
        </a:spcAft>
        <a:buClr>
          <a:srgbClr val="FFFFFF"/>
        </a:buClr>
        <a:buSzPct val="90000"/>
        <a:buFont typeface="Times" charset="0"/>
        <a:buChar char="•"/>
        <a:defRPr sz="2000">
          <a:solidFill>
            <a:schemeClr val="bg2"/>
          </a:solidFill>
          <a:latin typeface="+mn-lt"/>
          <a:ea typeface="+mn-ea"/>
        </a:defRPr>
      </a:lvl8pPr>
      <a:lvl9pPr marL="3621088" indent="-277813" algn="l" rtl="0" eaLnBrk="1" fontAlgn="base" hangingPunct="1">
        <a:spcBef>
          <a:spcPct val="20000"/>
        </a:spcBef>
        <a:spcAft>
          <a:spcPct val="0"/>
        </a:spcAft>
        <a:buClr>
          <a:srgbClr val="FFFFFF"/>
        </a:buClr>
        <a:buSzPct val="90000"/>
        <a:buFont typeface="Times" charset="0"/>
        <a:buChar char="•"/>
        <a:defRPr sz="2000">
          <a:solidFill>
            <a:schemeClr val="bg2"/>
          </a:solidFill>
          <a:latin typeface="+mn-lt"/>
          <a:ea typeface="+mn-ea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7" Type="http://schemas.openxmlformats.org/officeDocument/2006/relationships/image" Target="../media/image10.wmf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28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3.png"/><Relationship Id="rId4" Type="http://schemas.openxmlformats.org/officeDocument/2006/relationships/image" Target="../media/image6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68.png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67.jpeg"/><Relationship Id="rId5" Type="http://schemas.openxmlformats.org/officeDocument/2006/relationships/image" Target="../media/image47.png"/><Relationship Id="rId4" Type="http://schemas.openxmlformats.org/officeDocument/2006/relationships/image" Target="../media/image46.png"/><Relationship Id="rId9" Type="http://schemas.openxmlformats.org/officeDocument/2006/relationships/image" Target="../media/image66.w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7" Type="http://schemas.openxmlformats.org/officeDocument/2006/relationships/image" Target="../media/image10.wmf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14.png"/><Relationship Id="rId7" Type="http://schemas.openxmlformats.org/officeDocument/2006/relationships/image" Target="../media/image18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7" name="Rectangle 9"/>
          <p:cNvSpPr>
            <a:spLocks noGrp="1" noChangeArrowheads="1"/>
          </p:cNvSpPr>
          <p:nvPr>
            <p:ph type="ctrTitle"/>
          </p:nvPr>
        </p:nvSpPr>
        <p:spPr>
          <a:xfrm>
            <a:off x="1331640" y="1781175"/>
            <a:ext cx="6747966" cy="830997"/>
          </a:xfrm>
        </p:spPr>
        <p:txBody>
          <a:bodyPr/>
          <a:lstStyle/>
          <a:p>
            <a:pPr algn="ctr" eaLnBrk="1" hangingPunct="1">
              <a:lnSpc>
                <a:spcPct val="100000"/>
              </a:lnSpc>
              <a:defRPr/>
            </a:pPr>
            <a:r>
              <a:rPr lang="en-US" sz="2400" dirty="0">
                <a:cs typeface="+mj-cs"/>
              </a:rPr>
              <a:t>Development and validation of a serological assay for detection of </a:t>
            </a:r>
            <a:r>
              <a:rPr lang="en-US" sz="2400" i="1" dirty="0">
                <a:cs typeface="+mj-cs"/>
              </a:rPr>
              <a:t>Treponema pallidum</a:t>
            </a:r>
          </a:p>
        </p:txBody>
      </p:sp>
      <p:sp>
        <p:nvSpPr>
          <p:cNvPr id="2066" name="Rectangle 18"/>
          <p:cNvSpPr>
            <a:spLocks noGrp="1" noChangeArrowheads="1"/>
          </p:cNvSpPr>
          <p:nvPr>
            <p:ph type="subTitle" idx="1"/>
          </p:nvPr>
        </p:nvSpPr>
        <p:spPr>
          <a:xfrm>
            <a:off x="1600200" y="4572000"/>
            <a:ext cx="6400800" cy="297160"/>
          </a:xfrm>
        </p:spPr>
        <p:txBody>
          <a:bodyPr/>
          <a:lstStyle/>
          <a:p>
            <a:pPr algn="ctr" eaLnBrk="1" hangingPunct="1">
              <a:defRPr/>
            </a:pPr>
            <a:r>
              <a:rPr lang="en-US" dirty="0">
                <a:cs typeface="+mn-cs"/>
              </a:rPr>
              <a:t>F022 – Biolab 2019</a:t>
            </a:r>
          </a:p>
          <a:p>
            <a:pPr algn="ctr" eaLnBrk="1" hangingPunct="1">
              <a:defRPr/>
            </a:pPr>
            <a:r>
              <a:rPr lang="en-US" dirty="0">
                <a:cs typeface="+mn-cs"/>
              </a:rPr>
              <a:t>Andrew Lindsay</a:t>
            </a:r>
          </a:p>
          <a:p>
            <a:pPr algn="ctr" eaLnBrk="1" hangingPunct="1">
              <a:defRPr/>
            </a:pPr>
            <a:r>
              <a:rPr lang="en-US" sz="1200" dirty="0">
                <a:cs typeface="+mn-cs"/>
              </a:rPr>
              <a:t>Supervisors: Tim </a:t>
            </a:r>
            <a:r>
              <a:rPr lang="en-US" sz="1200" dirty="0" err="1">
                <a:cs typeface="+mn-cs"/>
              </a:rPr>
              <a:t>Waterboer</a:t>
            </a:r>
            <a:r>
              <a:rPr lang="en-US" sz="1200" dirty="0">
                <a:cs typeface="+mn-cs"/>
              </a:rPr>
              <a:t>, Nicola Brenner, Rima </a:t>
            </a:r>
            <a:r>
              <a:rPr lang="en-US" sz="1200" dirty="0" err="1">
                <a:cs typeface="+mn-cs"/>
              </a:rPr>
              <a:t>Jeske</a:t>
            </a:r>
            <a:endParaRPr lang="en-US" sz="1200" dirty="0">
              <a:cs typeface="+mn-cs"/>
            </a:endParaRPr>
          </a:p>
        </p:txBody>
      </p:sp>
      <p:sp>
        <p:nvSpPr>
          <p:cNvPr id="2067" name="Rectangle 19"/>
          <p:cNvSpPr>
            <a:spLocks noChangeArrowheads="1"/>
          </p:cNvSpPr>
          <p:nvPr/>
        </p:nvSpPr>
        <p:spPr bwMode="auto">
          <a:xfrm>
            <a:off x="1938338" y="5553075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defRPr/>
            </a:pPr>
            <a:endParaRPr lang="de-DE">
              <a:cs typeface="+mn-c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3C03FD-FAAF-44D3-8E4F-517FB8BDDB11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/>
              <a:t>DNA Quality Control (Tp47)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0F14A8-52E7-4C15-B511-63C1FF72FF61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2771800" y="5300663"/>
            <a:ext cx="4691063" cy="1195387"/>
          </a:xfrm>
        </p:spPr>
        <p:txBody>
          <a:bodyPr/>
          <a:lstStyle/>
          <a:p>
            <a:r>
              <a:rPr lang="en-US" dirty="0">
                <a:solidFill>
                  <a:srgbClr val="0047B9"/>
                </a:solidFill>
              </a:rPr>
              <a:t>Second band present in PCR?</a:t>
            </a:r>
          </a:p>
          <a:p>
            <a:pPr lvl="1">
              <a:buClr>
                <a:srgbClr val="0047B9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47B9"/>
                </a:solidFill>
              </a:rPr>
              <a:t>forming secondary structure?</a:t>
            </a:r>
          </a:p>
          <a:p>
            <a:pPr lvl="1">
              <a:buClr>
                <a:srgbClr val="0047B9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47B9"/>
                </a:solidFill>
              </a:rPr>
              <a:t>dimeric configuration of product?</a:t>
            </a:r>
          </a:p>
          <a:p>
            <a:pPr lvl="1"/>
            <a:endParaRPr lang="en-US" dirty="0">
              <a:solidFill>
                <a:srgbClr val="0047B9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0047B9"/>
                </a:solidFill>
              </a:rPr>
              <a:t>	</a:t>
            </a:r>
            <a:endParaRPr lang="en-CA" dirty="0">
              <a:solidFill>
                <a:srgbClr val="0047B9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1ADD30-FC76-4B8D-861F-98C1E6A04D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8480" y="1702857"/>
            <a:ext cx="7128792" cy="3452286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CB19B6A8-74CA-41F7-BBC3-F66968A969C9}"/>
              </a:ext>
            </a:extLst>
          </p:cNvPr>
          <p:cNvGrpSpPr/>
          <p:nvPr/>
        </p:nvGrpSpPr>
        <p:grpSpPr>
          <a:xfrm>
            <a:off x="124931" y="1687082"/>
            <a:ext cx="1586872" cy="4120687"/>
            <a:chOff x="221304" y="1492066"/>
            <a:chExt cx="1873250" cy="4864335"/>
          </a:xfrm>
        </p:grpSpPr>
        <p:sp>
          <p:nvSpPr>
            <p:cNvPr id="7" name="Text Placeholder 2">
              <a:extLst>
                <a:ext uri="{FF2B5EF4-FFF2-40B4-BE49-F238E27FC236}">
                  <a16:creationId xmlns:a16="http://schemas.microsoft.com/office/drawing/2014/main" id="{CF7E72C2-54F6-42EE-A076-3EB9AA04906E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21304" y="1492066"/>
              <a:ext cx="1873250" cy="4349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  <a:ext uri="{FAA26D3D-D897-4be2-8F04-BA451C77F1D7}">
                <ma14:placeholderFlag xmlns:ma14="http://schemas.microsoft.com/office/mac/drawingml/2011/main" xmlns="" val="1"/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190500" indent="-1905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FFFFFF"/>
                </a:buClr>
                <a:buSzPct val="90000"/>
                <a:buFont typeface="Times" charset="0"/>
                <a:buChar char="•"/>
                <a:defRPr sz="2000">
                  <a:solidFill>
                    <a:schemeClr val="bg2"/>
                  </a:solidFill>
                  <a:latin typeface="+mn-lt"/>
                  <a:ea typeface="+mn-ea"/>
                  <a:cs typeface="ＭＳ Ｐゴシック" charset="0"/>
                </a:defRPr>
              </a:lvl1pPr>
              <a:lvl2pPr marL="569913" indent="-188913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FFFFFF"/>
                </a:buClr>
                <a:buSzPct val="90000"/>
                <a:buFont typeface="Times" charset="0"/>
                <a:buChar char="•"/>
                <a:defRPr sz="2000">
                  <a:solidFill>
                    <a:schemeClr val="bg2"/>
                  </a:solidFill>
                  <a:latin typeface="+mn-lt"/>
                  <a:ea typeface="+mn-ea"/>
                </a:defRPr>
              </a:lvl2pPr>
              <a:lvl3pPr marL="947738" indent="-187325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FFFFFF"/>
                </a:buClr>
                <a:buSzPct val="90000"/>
                <a:buFont typeface="Times" charset="0"/>
                <a:buChar char="•"/>
                <a:defRPr sz="2000">
                  <a:solidFill>
                    <a:schemeClr val="bg2"/>
                  </a:solidFill>
                  <a:latin typeface="+mn-lt"/>
                  <a:ea typeface="+mn-ea"/>
                </a:defRPr>
              </a:lvl3pPr>
              <a:lvl4pPr marL="1323975" indent="-185738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FFFFFF"/>
                </a:buClr>
                <a:buSzPct val="90000"/>
                <a:buFont typeface="Times" charset="0"/>
                <a:buChar char="•"/>
                <a:defRPr sz="2000">
                  <a:solidFill>
                    <a:schemeClr val="bg2"/>
                  </a:solidFill>
                  <a:latin typeface="+mn-lt"/>
                  <a:ea typeface="+mn-ea"/>
                </a:defRPr>
              </a:lvl4pPr>
              <a:lvl5pPr marL="1792288" indent="-277813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FFFFFF"/>
                </a:buClr>
                <a:buSzPct val="90000"/>
                <a:buFont typeface="Times" charset="0"/>
                <a:buChar char="•"/>
                <a:defRPr sz="2000">
                  <a:solidFill>
                    <a:schemeClr val="bg2"/>
                  </a:solidFill>
                  <a:latin typeface="+mn-lt"/>
                  <a:ea typeface="+mn-ea"/>
                </a:defRPr>
              </a:lvl5pPr>
              <a:lvl6pPr marL="2249488" indent="-277813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FFFFFF"/>
                </a:buClr>
                <a:buSzPct val="90000"/>
                <a:buFont typeface="Times" charset="0"/>
                <a:buChar char="•"/>
                <a:defRPr sz="2000">
                  <a:solidFill>
                    <a:schemeClr val="bg2"/>
                  </a:solidFill>
                  <a:latin typeface="+mn-lt"/>
                  <a:ea typeface="+mn-ea"/>
                </a:defRPr>
              </a:lvl6pPr>
              <a:lvl7pPr marL="2706688" indent="-277813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FFFFFF"/>
                </a:buClr>
                <a:buSzPct val="90000"/>
                <a:buFont typeface="Times" charset="0"/>
                <a:buChar char="•"/>
                <a:defRPr sz="2000">
                  <a:solidFill>
                    <a:schemeClr val="bg2"/>
                  </a:solidFill>
                  <a:latin typeface="+mn-lt"/>
                  <a:ea typeface="+mn-ea"/>
                </a:defRPr>
              </a:lvl7pPr>
              <a:lvl8pPr marL="3163888" indent="-277813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FFFFFF"/>
                </a:buClr>
                <a:buSzPct val="90000"/>
                <a:buFont typeface="Times" charset="0"/>
                <a:buChar char="•"/>
                <a:defRPr sz="2000">
                  <a:solidFill>
                    <a:schemeClr val="bg2"/>
                  </a:solidFill>
                  <a:latin typeface="+mn-lt"/>
                  <a:ea typeface="+mn-ea"/>
                </a:defRPr>
              </a:lvl8pPr>
              <a:lvl9pPr marL="3621088" indent="-277813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FFFFFF"/>
                </a:buClr>
                <a:buSzPct val="90000"/>
                <a:buFont typeface="Times" charset="0"/>
                <a:buChar char="•"/>
                <a:defRPr sz="2000">
                  <a:solidFill>
                    <a:schemeClr val="bg2"/>
                  </a:solidFill>
                  <a:latin typeface="+mn-lt"/>
                  <a:ea typeface="+mn-ea"/>
                </a:defRPr>
              </a:lvl9pPr>
            </a:lstStyle>
            <a:p>
              <a:r>
                <a:rPr lang="en-US" sz="1400" kern="0" dirty="0">
                  <a:solidFill>
                    <a:srgbClr val="0047B9"/>
                  </a:solidFill>
                </a:rPr>
                <a:t>Colony PCR</a:t>
              </a:r>
              <a:endParaRPr lang="en-CA" sz="1400" kern="0" dirty="0">
                <a:solidFill>
                  <a:srgbClr val="0047B9"/>
                </a:solidFill>
              </a:endParaRP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AE5F47E-AF75-478D-BB3A-D09D8A2B1B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6704" y="1801569"/>
              <a:ext cx="1189695" cy="455483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897578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8E889F-1A50-4924-9A10-84AAD48C2268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Protein Quality Control</a:t>
            </a:r>
            <a:endParaRPr lang="en-CA" dirty="0">
              <a:solidFill>
                <a:schemeClr val="bg2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BFA242-1A32-4538-BD82-6E7E3E25E1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613" y="1421613"/>
            <a:ext cx="8676456" cy="3520881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3CF48B8B-6E74-4AD5-B1E4-8967D95F690B}"/>
              </a:ext>
            </a:extLst>
          </p:cNvPr>
          <p:cNvSpPr txBox="1">
            <a:spLocks/>
          </p:cNvSpPr>
          <p:nvPr/>
        </p:nvSpPr>
        <p:spPr bwMode="auto">
          <a:xfrm>
            <a:off x="1388697" y="5380047"/>
            <a:ext cx="6021874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+mj-lt"/>
                <a:ea typeface="+mj-ea"/>
                <a:cs typeface="ＭＳ Ｐゴシック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kern="0" dirty="0">
                <a:latin typeface="+mn-lt"/>
              </a:rPr>
              <a:t>Visible bands at expected sizes for </a:t>
            </a:r>
            <a:r>
              <a:rPr lang="en-US" b="0" kern="0" dirty="0" err="1">
                <a:latin typeface="+mn-lt"/>
              </a:rPr>
              <a:t>Tp</a:t>
            </a:r>
            <a:r>
              <a:rPr lang="en-US" b="0" kern="0" dirty="0">
                <a:latin typeface="+mn-lt"/>
              </a:rPr>
              <a:t> proteins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kern="0" dirty="0">
                <a:latin typeface="+mn-lt"/>
              </a:rPr>
              <a:t>Some proteins are degraded during lysis</a:t>
            </a:r>
            <a:endParaRPr lang="en-CA" b="0" kern="0" dirty="0">
              <a:latin typeface="+mn-lt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123A0E6-7E96-48F2-8D39-C255189A1BB6}"/>
              </a:ext>
            </a:extLst>
          </p:cNvPr>
          <p:cNvGrpSpPr/>
          <p:nvPr/>
        </p:nvGrpSpPr>
        <p:grpSpPr>
          <a:xfrm>
            <a:off x="1907704" y="2525472"/>
            <a:ext cx="4257404" cy="615496"/>
            <a:chOff x="2258812" y="3029528"/>
            <a:chExt cx="4257404" cy="615496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3CD08654-2AC0-4BBE-8EA4-F61CA14E5F83}"/>
                </a:ext>
              </a:extLst>
            </p:cNvPr>
            <p:cNvCxnSpPr/>
            <p:nvPr/>
          </p:nvCxnSpPr>
          <p:spPr bwMode="auto">
            <a:xfrm flipH="1">
              <a:off x="6407336" y="3029528"/>
              <a:ext cx="108880" cy="144016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788C8DFB-B029-4510-9591-E3F63B4A75BE}"/>
                </a:ext>
              </a:extLst>
            </p:cNvPr>
            <p:cNvCxnSpPr/>
            <p:nvPr/>
          </p:nvCxnSpPr>
          <p:spPr bwMode="auto">
            <a:xfrm flipH="1">
              <a:off x="4386920" y="3122856"/>
              <a:ext cx="108880" cy="144016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13A30640-51B6-4D59-AE22-F97220C8EE94}"/>
                </a:ext>
              </a:extLst>
            </p:cNvPr>
            <p:cNvCxnSpPr/>
            <p:nvPr/>
          </p:nvCxnSpPr>
          <p:spPr bwMode="auto">
            <a:xfrm flipH="1">
              <a:off x="3300832" y="3388804"/>
              <a:ext cx="108880" cy="144016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F61851A8-4A21-40E1-9203-EC2E33F796C8}"/>
                </a:ext>
              </a:extLst>
            </p:cNvPr>
            <p:cNvCxnSpPr/>
            <p:nvPr/>
          </p:nvCxnSpPr>
          <p:spPr bwMode="auto">
            <a:xfrm flipH="1">
              <a:off x="2258812" y="3501008"/>
              <a:ext cx="108880" cy="144016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5E9AE2F-6030-4C5B-8EEF-46847E9B5878}"/>
              </a:ext>
            </a:extLst>
          </p:cNvPr>
          <p:cNvGrpSpPr/>
          <p:nvPr/>
        </p:nvGrpSpPr>
        <p:grpSpPr>
          <a:xfrm>
            <a:off x="1773894" y="3298557"/>
            <a:ext cx="4741596" cy="209178"/>
            <a:chOff x="2255642" y="3741586"/>
            <a:chExt cx="4741596" cy="209178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2EFB940E-9209-4B77-BD28-B3D42FD843EF}"/>
                </a:ext>
              </a:extLst>
            </p:cNvPr>
            <p:cNvCxnSpPr/>
            <p:nvPr/>
          </p:nvCxnSpPr>
          <p:spPr bwMode="auto">
            <a:xfrm flipH="1">
              <a:off x="6461776" y="3780656"/>
              <a:ext cx="108880" cy="144016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0BE60838-6813-4F25-8ECE-159E92405EB1}"/>
                </a:ext>
              </a:extLst>
            </p:cNvPr>
            <p:cNvCxnSpPr/>
            <p:nvPr/>
          </p:nvCxnSpPr>
          <p:spPr bwMode="auto">
            <a:xfrm flipH="1">
              <a:off x="4399634" y="3789040"/>
              <a:ext cx="108880" cy="144016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E012B4B6-5B8B-45D8-98DE-7A1DEE10B095}"/>
                </a:ext>
              </a:extLst>
            </p:cNvPr>
            <p:cNvCxnSpPr/>
            <p:nvPr/>
          </p:nvCxnSpPr>
          <p:spPr bwMode="auto">
            <a:xfrm flipH="1">
              <a:off x="3300832" y="3806748"/>
              <a:ext cx="108880" cy="144016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BD060873-4554-4F60-BFA1-17990458E6D0}"/>
                </a:ext>
              </a:extLst>
            </p:cNvPr>
            <p:cNvCxnSpPr/>
            <p:nvPr/>
          </p:nvCxnSpPr>
          <p:spPr bwMode="auto">
            <a:xfrm flipH="1">
              <a:off x="2255642" y="3784268"/>
              <a:ext cx="108880" cy="144016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A1FE0EB9-75BE-49D7-A975-5886D27F4BE5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4913709" y="3780656"/>
              <a:ext cx="108880" cy="144016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6C341A0D-F6C2-4016-A6AD-FD40D4190B4C}"/>
                </a:ext>
              </a:extLst>
            </p:cNvPr>
            <p:cNvCxnSpPr/>
            <p:nvPr/>
          </p:nvCxnSpPr>
          <p:spPr bwMode="auto">
            <a:xfrm flipH="1">
              <a:off x="6888358" y="3741586"/>
              <a:ext cx="108880" cy="144016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38095465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0A98D-8B0D-4232-9E1F-77678183EED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676400" y="546100"/>
            <a:ext cx="5638800" cy="400110"/>
          </a:xfrm>
        </p:spPr>
        <p:txBody>
          <a:bodyPr/>
          <a:lstStyle/>
          <a:p>
            <a:r>
              <a:rPr lang="en-US" dirty="0"/>
              <a:t>Binding Quality Control</a:t>
            </a:r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FD9B3E-D2DF-4F64-9AF2-CD14D8BB59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914" y="1638559"/>
            <a:ext cx="8482171" cy="265546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93FDBE2-7B5E-4A0E-B71D-D8E5B442F156}"/>
              </a:ext>
            </a:extLst>
          </p:cNvPr>
          <p:cNvSpPr txBox="1"/>
          <p:nvPr/>
        </p:nvSpPr>
        <p:spPr>
          <a:xfrm>
            <a:off x="3779912" y="4294774"/>
            <a:ext cx="23743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47B9"/>
                </a:solidFill>
                <a:latin typeface="+mn-lt"/>
              </a:rPr>
              <a:t>Gradient ➞➞➞</a:t>
            </a:r>
            <a:endParaRPr lang="en-CA" sz="1400" dirty="0">
              <a:solidFill>
                <a:srgbClr val="0047B9"/>
              </a:solidFill>
              <a:latin typeface="+mn-lt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A9D0063-E5E3-4D1A-B9B0-E7FA3E38FCC6}"/>
              </a:ext>
            </a:extLst>
          </p:cNvPr>
          <p:cNvSpPr txBox="1">
            <a:spLocks/>
          </p:cNvSpPr>
          <p:nvPr/>
        </p:nvSpPr>
        <p:spPr bwMode="auto">
          <a:xfrm>
            <a:off x="3779912" y="5301208"/>
            <a:ext cx="6021874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+mj-lt"/>
                <a:ea typeface="+mj-ea"/>
                <a:cs typeface="ＭＳ Ｐゴシック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kern="0" dirty="0">
                <a:latin typeface="+mn-lt"/>
              </a:rPr>
              <a:t>Binding at both ~1:100 and ~1:1000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kern="0" dirty="0">
                <a:latin typeface="+mn-lt"/>
              </a:rPr>
              <a:t>Antigens should couple to the </a:t>
            </a:r>
            <a:r>
              <a:rPr lang="en-US" b="0" kern="0" dirty="0" err="1">
                <a:latin typeface="+mn-lt"/>
              </a:rPr>
              <a:t>beadsets</a:t>
            </a:r>
            <a:endParaRPr lang="en-CA" b="0" kern="0" dirty="0">
              <a:latin typeface="+mn-lt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134CD23-7E73-470E-8ECC-7C531471B2BA}"/>
              </a:ext>
            </a:extLst>
          </p:cNvPr>
          <p:cNvGrpSpPr/>
          <p:nvPr/>
        </p:nvGrpSpPr>
        <p:grpSpPr>
          <a:xfrm>
            <a:off x="219591" y="4725144"/>
            <a:ext cx="2913618" cy="1748598"/>
            <a:chOff x="135802" y="4893212"/>
            <a:chExt cx="2913618" cy="1748598"/>
          </a:xfrm>
        </p:grpSpPr>
        <p:pic>
          <p:nvPicPr>
            <p:cNvPr id="12290" name="Picture 2" descr="Image result for elisa">
              <a:extLst>
                <a:ext uri="{FF2B5EF4-FFF2-40B4-BE49-F238E27FC236}">
                  <a16:creationId xmlns:a16="http://schemas.microsoft.com/office/drawing/2014/main" id="{608F846C-3341-409E-87A7-05B8A472A2E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320" t="61279" r="40967" b="19483"/>
            <a:stretch/>
          </p:blipFill>
          <p:spPr bwMode="auto">
            <a:xfrm>
              <a:off x="529140" y="5322503"/>
              <a:ext cx="2520280" cy="13193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3549091-CCE8-4B44-A806-CACD89BB89BD}"/>
                </a:ext>
              </a:extLst>
            </p:cNvPr>
            <p:cNvSpPr txBox="1"/>
            <p:nvPr/>
          </p:nvSpPr>
          <p:spPr>
            <a:xfrm>
              <a:off x="1677616" y="4893212"/>
              <a:ext cx="77117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0047B9"/>
                  </a:solidFill>
                  <a:latin typeface="+mn-lt"/>
                </a:rPr>
                <a:t>Anti-</a:t>
              </a:r>
              <a:r>
                <a:rPr lang="en-US" sz="1200" dirty="0" err="1">
                  <a:solidFill>
                    <a:srgbClr val="0047B9"/>
                  </a:solidFill>
                  <a:latin typeface="+mn-lt"/>
                </a:rPr>
                <a:t>TAg</a:t>
              </a:r>
              <a:endParaRPr lang="en-CA" sz="1200" dirty="0">
                <a:solidFill>
                  <a:srgbClr val="0047B9"/>
                </a:solidFill>
                <a:latin typeface="+mn-lt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8E8B5E8-9153-4226-93B6-13FBE646A05D}"/>
                </a:ext>
              </a:extLst>
            </p:cNvPr>
            <p:cNvSpPr txBox="1"/>
            <p:nvPr/>
          </p:nvSpPr>
          <p:spPr>
            <a:xfrm>
              <a:off x="575099" y="4928831"/>
              <a:ext cx="104644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0047B9"/>
                  </a:solidFill>
                  <a:latin typeface="+mn-lt"/>
                </a:rPr>
                <a:t>GST-</a:t>
              </a:r>
              <a:r>
                <a:rPr lang="en-US" sz="1200" dirty="0" err="1">
                  <a:solidFill>
                    <a:srgbClr val="0047B9"/>
                  </a:solidFill>
                  <a:latin typeface="+mn-lt"/>
                </a:rPr>
                <a:t>Tp</a:t>
              </a:r>
              <a:r>
                <a:rPr lang="en-US" sz="1200" dirty="0">
                  <a:solidFill>
                    <a:srgbClr val="0047B9"/>
                  </a:solidFill>
                  <a:latin typeface="+mn-lt"/>
                </a:rPr>
                <a:t>-</a:t>
              </a:r>
              <a:r>
                <a:rPr lang="en-US" sz="1200" dirty="0" err="1">
                  <a:solidFill>
                    <a:srgbClr val="0047B9"/>
                  </a:solidFill>
                  <a:latin typeface="+mn-lt"/>
                </a:rPr>
                <a:t>TAg</a:t>
              </a:r>
              <a:endParaRPr lang="en-CA" sz="1200" dirty="0">
                <a:solidFill>
                  <a:srgbClr val="0047B9"/>
                </a:solidFill>
                <a:latin typeface="+mn-lt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EF95F29-E2C4-49A9-A53B-6FE1430CF52C}"/>
                </a:ext>
              </a:extLst>
            </p:cNvPr>
            <p:cNvSpPr txBox="1"/>
            <p:nvPr/>
          </p:nvSpPr>
          <p:spPr>
            <a:xfrm>
              <a:off x="2448789" y="5045504"/>
              <a:ext cx="51007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0047B9"/>
                  </a:solidFill>
                  <a:latin typeface="+mn-lt"/>
                </a:rPr>
                <a:t>POX</a:t>
              </a:r>
              <a:endParaRPr lang="en-CA" sz="1200" dirty="0">
                <a:solidFill>
                  <a:srgbClr val="0047B9"/>
                </a:solidFill>
                <a:latin typeface="+mn-lt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A52FA3C-9F82-44A6-BE85-005E5E8751EB}"/>
                </a:ext>
              </a:extLst>
            </p:cNvPr>
            <p:cNvSpPr txBox="1"/>
            <p:nvPr/>
          </p:nvSpPr>
          <p:spPr>
            <a:xfrm>
              <a:off x="135802" y="5138728"/>
              <a:ext cx="91723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0047B9"/>
                  </a:solidFill>
                  <a:latin typeface="+mn-lt"/>
                </a:rPr>
                <a:t>Glu-casein</a:t>
              </a:r>
              <a:endParaRPr lang="en-CA" sz="1200" dirty="0">
                <a:solidFill>
                  <a:srgbClr val="0047B9"/>
                </a:solidFill>
                <a:latin typeface="+mn-lt"/>
              </a:endParaRP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7A0560DA-A881-49FE-B34D-B4140E614B79}"/>
                </a:ext>
              </a:extLst>
            </p:cNvPr>
            <p:cNvCxnSpPr>
              <a:stCxn id="12" idx="2"/>
            </p:cNvCxnSpPr>
            <p:nvPr/>
          </p:nvCxnSpPr>
          <p:spPr bwMode="auto">
            <a:xfrm>
              <a:off x="594422" y="5415727"/>
              <a:ext cx="377178" cy="461545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7E4F3BEA-B421-4320-B9AA-4F27BD2868BC}"/>
                </a:ext>
              </a:extLst>
            </p:cNvPr>
            <p:cNvCxnSpPr>
              <a:stCxn id="10" idx="2"/>
            </p:cNvCxnSpPr>
            <p:nvPr/>
          </p:nvCxnSpPr>
          <p:spPr bwMode="auto">
            <a:xfrm>
              <a:off x="1098319" y="5205830"/>
              <a:ext cx="362467" cy="60357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6E512917-D964-4B89-8FEF-FDB646CBB15D}"/>
                </a:ext>
              </a:extLst>
            </p:cNvPr>
            <p:cNvCxnSpPr>
              <a:stCxn id="8" idx="2"/>
            </p:cNvCxnSpPr>
            <p:nvPr/>
          </p:nvCxnSpPr>
          <p:spPr bwMode="auto">
            <a:xfrm flipH="1">
              <a:off x="1979712" y="5170211"/>
              <a:ext cx="83491" cy="635053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55A11301-2D93-4DDE-8E12-2BF1B42C3042}"/>
                </a:ext>
              </a:extLst>
            </p:cNvPr>
            <p:cNvCxnSpPr>
              <a:stCxn id="11" idx="2"/>
            </p:cNvCxnSpPr>
            <p:nvPr/>
          </p:nvCxnSpPr>
          <p:spPr bwMode="auto">
            <a:xfrm flipH="1">
              <a:off x="2555776" y="5322503"/>
              <a:ext cx="148051" cy="194729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35407056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8C0560-3350-4E8C-94CB-9332A6461ADB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/>
              <a:t>Cohort Characteristics</a:t>
            </a:r>
            <a:endParaRPr lang="en-CA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2B2A712-3199-4810-9186-07EC98885E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696" y="3116216"/>
            <a:ext cx="5614972" cy="2569257"/>
          </a:xfrm>
          <a:prstGeom prst="rect">
            <a:avLst/>
          </a:prstGeom>
        </p:spPr>
      </p:pic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70EC9AA0-5958-4276-9D17-30C4C216EFF4}"/>
              </a:ext>
            </a:extLst>
          </p:cNvPr>
          <p:cNvSpPr txBox="1">
            <a:spLocks/>
          </p:cNvSpPr>
          <p:nvPr/>
        </p:nvSpPr>
        <p:spPr bwMode="auto">
          <a:xfrm>
            <a:off x="935595" y="1542176"/>
            <a:ext cx="7272808" cy="10933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90500" indent="-1905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FFFF"/>
              </a:buClr>
              <a:buSzPct val="90000"/>
              <a:buFont typeface="Times" charset="0"/>
              <a:buChar char="•"/>
              <a:defRPr sz="2000">
                <a:solidFill>
                  <a:schemeClr val="bg2"/>
                </a:solidFill>
                <a:latin typeface="+mn-lt"/>
                <a:ea typeface="+mn-ea"/>
                <a:cs typeface="ＭＳ Ｐゴシック" charset="0"/>
              </a:defRPr>
            </a:lvl1pPr>
            <a:lvl2pPr marL="569913" indent="-1889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FFFF"/>
              </a:buClr>
              <a:buSzPct val="90000"/>
              <a:buFont typeface="Times" charset="0"/>
              <a:buChar char="•"/>
              <a:defRPr sz="2000">
                <a:solidFill>
                  <a:schemeClr val="bg2"/>
                </a:solidFill>
                <a:latin typeface="+mn-lt"/>
                <a:ea typeface="+mn-ea"/>
              </a:defRPr>
            </a:lvl2pPr>
            <a:lvl3pPr marL="947738" indent="-1873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FFFF"/>
              </a:buClr>
              <a:buSzPct val="90000"/>
              <a:buFont typeface="Times" charset="0"/>
              <a:buChar char="•"/>
              <a:defRPr sz="2000">
                <a:solidFill>
                  <a:schemeClr val="bg2"/>
                </a:solidFill>
                <a:latin typeface="+mn-lt"/>
                <a:ea typeface="+mn-ea"/>
              </a:defRPr>
            </a:lvl3pPr>
            <a:lvl4pPr marL="1323975" indent="-18573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FFFF"/>
              </a:buClr>
              <a:buSzPct val="90000"/>
              <a:buFont typeface="Times" charset="0"/>
              <a:buChar char="•"/>
              <a:defRPr sz="2000">
                <a:solidFill>
                  <a:schemeClr val="bg2"/>
                </a:solidFill>
                <a:latin typeface="+mn-lt"/>
                <a:ea typeface="+mn-ea"/>
              </a:defRPr>
            </a:lvl4pPr>
            <a:lvl5pPr marL="1792288" indent="-2778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FFFF"/>
              </a:buClr>
              <a:buSzPct val="90000"/>
              <a:buFont typeface="Times" charset="0"/>
              <a:buChar char="•"/>
              <a:defRPr sz="2000">
                <a:solidFill>
                  <a:schemeClr val="bg2"/>
                </a:solidFill>
                <a:latin typeface="+mn-lt"/>
                <a:ea typeface="+mn-ea"/>
              </a:defRPr>
            </a:lvl5pPr>
            <a:lvl6pPr marL="2249488" indent="-2778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FFFF"/>
              </a:buClr>
              <a:buSzPct val="90000"/>
              <a:buFont typeface="Times" charset="0"/>
              <a:buChar char="•"/>
              <a:defRPr sz="2000">
                <a:solidFill>
                  <a:schemeClr val="bg2"/>
                </a:solidFill>
                <a:latin typeface="+mn-lt"/>
                <a:ea typeface="+mn-ea"/>
              </a:defRPr>
            </a:lvl6pPr>
            <a:lvl7pPr marL="2706688" indent="-2778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FFFF"/>
              </a:buClr>
              <a:buSzPct val="90000"/>
              <a:buFont typeface="Times" charset="0"/>
              <a:buChar char="•"/>
              <a:defRPr sz="2000">
                <a:solidFill>
                  <a:schemeClr val="bg2"/>
                </a:solidFill>
                <a:latin typeface="+mn-lt"/>
                <a:ea typeface="+mn-ea"/>
              </a:defRPr>
            </a:lvl7pPr>
            <a:lvl8pPr marL="3163888" indent="-2778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FFFF"/>
              </a:buClr>
              <a:buSzPct val="90000"/>
              <a:buFont typeface="Times" charset="0"/>
              <a:buChar char="•"/>
              <a:defRPr sz="2000">
                <a:solidFill>
                  <a:schemeClr val="bg2"/>
                </a:solidFill>
                <a:latin typeface="+mn-lt"/>
                <a:ea typeface="+mn-ea"/>
              </a:defRPr>
            </a:lvl8pPr>
            <a:lvl9pPr marL="3621088" indent="-2778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FFFF"/>
              </a:buClr>
              <a:buSzPct val="90000"/>
              <a:buFont typeface="Times" charset="0"/>
              <a:buChar char="•"/>
              <a:defRPr sz="2000">
                <a:solidFill>
                  <a:schemeClr val="bg2"/>
                </a:solidFill>
                <a:latin typeface="+mn-lt"/>
                <a:ea typeface="+mn-ea"/>
              </a:defRPr>
            </a:lvl9pPr>
          </a:lstStyle>
          <a:p>
            <a:pPr marL="0" indent="0">
              <a:buClr>
                <a:srgbClr val="0047B9"/>
              </a:buClr>
              <a:buNone/>
            </a:pPr>
            <a:r>
              <a:rPr lang="en-US" dirty="0">
                <a:solidFill>
                  <a:srgbClr val="0047B9"/>
                </a:solidFill>
              </a:rPr>
              <a:t>Patient sera obtained from Prof. </a:t>
            </a:r>
            <a:r>
              <a:rPr lang="en-CA" dirty="0">
                <a:solidFill>
                  <a:srgbClr val="0047B9"/>
                </a:solidFill>
              </a:rPr>
              <a:t>Dr. </a:t>
            </a:r>
            <a:r>
              <a:rPr lang="en-US" dirty="0">
                <a:solidFill>
                  <a:srgbClr val="0047B9"/>
                </a:solidFill>
              </a:rPr>
              <a:t>Schnitzler </a:t>
            </a:r>
            <a:r>
              <a:rPr lang="en-CA" kern="0" dirty="0">
                <a:solidFill>
                  <a:srgbClr val="0047B9"/>
                </a:solidFill>
              </a:rPr>
              <a:t>▶ c</a:t>
            </a:r>
            <a:r>
              <a:rPr lang="en-CA" dirty="0">
                <a:solidFill>
                  <a:srgbClr val="0047B9"/>
                </a:solidFill>
              </a:rPr>
              <a:t>onsists of all samples taken from all syphilis tests done over the last 4 years at the </a:t>
            </a:r>
            <a:r>
              <a:rPr lang="en-CA" dirty="0" err="1">
                <a:solidFill>
                  <a:srgbClr val="0047B9"/>
                </a:solidFill>
              </a:rPr>
              <a:t>Universitätsklinikum</a:t>
            </a:r>
            <a:r>
              <a:rPr lang="en-CA" dirty="0">
                <a:solidFill>
                  <a:srgbClr val="0047B9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481717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8C8DDF8B-67FC-4E5A-BC17-F87D7EBB5C4D}"/>
              </a:ext>
            </a:extLst>
          </p:cNvPr>
          <p:cNvSpPr txBox="1">
            <a:spLocks/>
          </p:cNvSpPr>
          <p:nvPr/>
        </p:nvSpPr>
        <p:spPr bwMode="auto">
          <a:xfrm>
            <a:off x="611560" y="1208413"/>
            <a:ext cx="8280920" cy="10933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90500" indent="-1905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FFFF"/>
              </a:buClr>
              <a:buSzPct val="90000"/>
              <a:buFont typeface="Times" charset="0"/>
              <a:buChar char="•"/>
              <a:defRPr sz="2000">
                <a:solidFill>
                  <a:schemeClr val="bg2"/>
                </a:solidFill>
                <a:latin typeface="+mn-lt"/>
                <a:ea typeface="+mn-ea"/>
                <a:cs typeface="ＭＳ Ｐゴシック" charset="0"/>
              </a:defRPr>
            </a:lvl1pPr>
            <a:lvl2pPr marL="569913" indent="-1889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FFFF"/>
              </a:buClr>
              <a:buSzPct val="90000"/>
              <a:buFont typeface="Times" charset="0"/>
              <a:buChar char="•"/>
              <a:defRPr sz="2000">
                <a:solidFill>
                  <a:schemeClr val="bg2"/>
                </a:solidFill>
                <a:latin typeface="+mn-lt"/>
                <a:ea typeface="+mn-ea"/>
              </a:defRPr>
            </a:lvl2pPr>
            <a:lvl3pPr marL="947738" indent="-1873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FFFF"/>
              </a:buClr>
              <a:buSzPct val="90000"/>
              <a:buFont typeface="Times" charset="0"/>
              <a:buChar char="•"/>
              <a:defRPr sz="2000">
                <a:solidFill>
                  <a:schemeClr val="bg2"/>
                </a:solidFill>
                <a:latin typeface="+mn-lt"/>
                <a:ea typeface="+mn-ea"/>
              </a:defRPr>
            </a:lvl3pPr>
            <a:lvl4pPr marL="1323975" indent="-18573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FFFF"/>
              </a:buClr>
              <a:buSzPct val="90000"/>
              <a:buFont typeface="Times" charset="0"/>
              <a:buChar char="•"/>
              <a:defRPr sz="2000">
                <a:solidFill>
                  <a:schemeClr val="bg2"/>
                </a:solidFill>
                <a:latin typeface="+mn-lt"/>
                <a:ea typeface="+mn-ea"/>
              </a:defRPr>
            </a:lvl4pPr>
            <a:lvl5pPr marL="1792288" indent="-2778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FFFF"/>
              </a:buClr>
              <a:buSzPct val="90000"/>
              <a:buFont typeface="Times" charset="0"/>
              <a:buChar char="•"/>
              <a:defRPr sz="2000">
                <a:solidFill>
                  <a:schemeClr val="bg2"/>
                </a:solidFill>
                <a:latin typeface="+mn-lt"/>
                <a:ea typeface="+mn-ea"/>
              </a:defRPr>
            </a:lvl5pPr>
            <a:lvl6pPr marL="2249488" indent="-2778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FFFF"/>
              </a:buClr>
              <a:buSzPct val="90000"/>
              <a:buFont typeface="Times" charset="0"/>
              <a:buChar char="•"/>
              <a:defRPr sz="2000">
                <a:solidFill>
                  <a:schemeClr val="bg2"/>
                </a:solidFill>
                <a:latin typeface="+mn-lt"/>
                <a:ea typeface="+mn-ea"/>
              </a:defRPr>
            </a:lvl6pPr>
            <a:lvl7pPr marL="2706688" indent="-2778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FFFF"/>
              </a:buClr>
              <a:buSzPct val="90000"/>
              <a:buFont typeface="Times" charset="0"/>
              <a:buChar char="•"/>
              <a:defRPr sz="2000">
                <a:solidFill>
                  <a:schemeClr val="bg2"/>
                </a:solidFill>
                <a:latin typeface="+mn-lt"/>
                <a:ea typeface="+mn-ea"/>
              </a:defRPr>
            </a:lvl7pPr>
            <a:lvl8pPr marL="3163888" indent="-2778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FFFF"/>
              </a:buClr>
              <a:buSzPct val="90000"/>
              <a:buFont typeface="Times" charset="0"/>
              <a:buChar char="•"/>
              <a:defRPr sz="2000">
                <a:solidFill>
                  <a:schemeClr val="bg2"/>
                </a:solidFill>
                <a:latin typeface="+mn-lt"/>
                <a:ea typeface="+mn-ea"/>
              </a:defRPr>
            </a:lvl8pPr>
            <a:lvl9pPr marL="3621088" indent="-2778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FFFF"/>
              </a:buClr>
              <a:buSzPct val="90000"/>
              <a:buFont typeface="Times" charset="0"/>
              <a:buChar char="•"/>
              <a:defRPr sz="2000">
                <a:solidFill>
                  <a:schemeClr val="bg2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en-CA" kern="0" dirty="0">
                <a:solidFill>
                  <a:srgbClr val="0047B9"/>
                </a:solidFill>
              </a:rPr>
              <a:t>Biased population ▶ test against control antigens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E252B9-66BF-4A3F-805C-63AD0AE3BAD1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/>
              <a:t>Control Antigens</a:t>
            </a:r>
            <a:endParaRPr lang="en-C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A9D69E-B7DF-4102-9F24-764934A2FB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2204864"/>
            <a:ext cx="6767736" cy="2292297"/>
          </a:xfrm>
          <a:prstGeom prst="rect">
            <a:avLst/>
          </a:prstGeom>
        </p:spPr>
      </p:pic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B2CDEB0B-36CA-48B6-AE9C-DA39F712EB17}"/>
              </a:ext>
            </a:extLst>
          </p:cNvPr>
          <p:cNvSpPr txBox="1">
            <a:spLocks/>
          </p:cNvSpPr>
          <p:nvPr/>
        </p:nvSpPr>
        <p:spPr bwMode="auto">
          <a:xfrm>
            <a:off x="611560" y="5229200"/>
            <a:ext cx="8280920" cy="10933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90500" indent="-1905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FFFF"/>
              </a:buClr>
              <a:buSzPct val="90000"/>
              <a:buFont typeface="Times" charset="0"/>
              <a:buChar char="•"/>
              <a:defRPr sz="2000">
                <a:solidFill>
                  <a:schemeClr val="bg2"/>
                </a:solidFill>
                <a:latin typeface="+mn-lt"/>
                <a:ea typeface="+mn-ea"/>
                <a:cs typeface="ＭＳ Ｐゴシック" charset="0"/>
              </a:defRPr>
            </a:lvl1pPr>
            <a:lvl2pPr marL="569913" indent="-1889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FFFF"/>
              </a:buClr>
              <a:buSzPct val="90000"/>
              <a:buFont typeface="Times" charset="0"/>
              <a:buChar char="•"/>
              <a:defRPr sz="2000">
                <a:solidFill>
                  <a:schemeClr val="bg2"/>
                </a:solidFill>
                <a:latin typeface="+mn-lt"/>
                <a:ea typeface="+mn-ea"/>
              </a:defRPr>
            </a:lvl2pPr>
            <a:lvl3pPr marL="947738" indent="-1873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FFFF"/>
              </a:buClr>
              <a:buSzPct val="90000"/>
              <a:buFont typeface="Times" charset="0"/>
              <a:buChar char="•"/>
              <a:defRPr sz="2000">
                <a:solidFill>
                  <a:schemeClr val="bg2"/>
                </a:solidFill>
                <a:latin typeface="+mn-lt"/>
                <a:ea typeface="+mn-ea"/>
              </a:defRPr>
            </a:lvl3pPr>
            <a:lvl4pPr marL="1323975" indent="-18573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FFFF"/>
              </a:buClr>
              <a:buSzPct val="90000"/>
              <a:buFont typeface="Times" charset="0"/>
              <a:buChar char="•"/>
              <a:defRPr sz="2000">
                <a:solidFill>
                  <a:schemeClr val="bg2"/>
                </a:solidFill>
                <a:latin typeface="+mn-lt"/>
                <a:ea typeface="+mn-ea"/>
              </a:defRPr>
            </a:lvl4pPr>
            <a:lvl5pPr marL="1792288" indent="-2778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FFFF"/>
              </a:buClr>
              <a:buSzPct val="90000"/>
              <a:buFont typeface="Times" charset="0"/>
              <a:buChar char="•"/>
              <a:defRPr sz="2000">
                <a:solidFill>
                  <a:schemeClr val="bg2"/>
                </a:solidFill>
                <a:latin typeface="+mn-lt"/>
                <a:ea typeface="+mn-ea"/>
              </a:defRPr>
            </a:lvl5pPr>
            <a:lvl6pPr marL="2249488" indent="-2778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FFFF"/>
              </a:buClr>
              <a:buSzPct val="90000"/>
              <a:buFont typeface="Times" charset="0"/>
              <a:buChar char="•"/>
              <a:defRPr sz="2000">
                <a:solidFill>
                  <a:schemeClr val="bg2"/>
                </a:solidFill>
                <a:latin typeface="+mn-lt"/>
                <a:ea typeface="+mn-ea"/>
              </a:defRPr>
            </a:lvl6pPr>
            <a:lvl7pPr marL="2706688" indent="-2778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FFFF"/>
              </a:buClr>
              <a:buSzPct val="90000"/>
              <a:buFont typeface="Times" charset="0"/>
              <a:buChar char="•"/>
              <a:defRPr sz="2000">
                <a:solidFill>
                  <a:schemeClr val="bg2"/>
                </a:solidFill>
                <a:latin typeface="+mn-lt"/>
                <a:ea typeface="+mn-ea"/>
              </a:defRPr>
            </a:lvl7pPr>
            <a:lvl8pPr marL="3163888" indent="-2778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FFFF"/>
              </a:buClr>
              <a:buSzPct val="90000"/>
              <a:buFont typeface="Times" charset="0"/>
              <a:buChar char="•"/>
              <a:defRPr sz="2000">
                <a:solidFill>
                  <a:schemeClr val="bg2"/>
                </a:solidFill>
                <a:latin typeface="+mn-lt"/>
                <a:ea typeface="+mn-ea"/>
              </a:defRPr>
            </a:lvl8pPr>
            <a:lvl9pPr marL="3621088" indent="-2778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FFFF"/>
              </a:buClr>
              <a:buSzPct val="90000"/>
              <a:buFont typeface="Times" charset="0"/>
              <a:buChar char="•"/>
              <a:defRPr sz="2000">
                <a:solidFill>
                  <a:schemeClr val="bg2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en-US" kern="0" dirty="0">
                <a:solidFill>
                  <a:srgbClr val="0047B9"/>
                </a:solidFill>
              </a:rPr>
              <a:t>Hypothesis: Polyoma will have normal seroprevalence, STI’s will have    	       elevated seroprevalence</a:t>
            </a:r>
            <a:endParaRPr lang="en-CA" kern="0" dirty="0">
              <a:solidFill>
                <a:srgbClr val="0047B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27505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44">
            <a:extLst>
              <a:ext uri="{FF2B5EF4-FFF2-40B4-BE49-F238E27FC236}">
                <a16:creationId xmlns:a16="http://schemas.microsoft.com/office/drawing/2014/main" id="{192E1447-4B30-4354-ACF4-83543F39AB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0863" y="4284798"/>
            <a:ext cx="2820394" cy="2287452"/>
          </a:xfrm>
          <a:prstGeom prst="rect">
            <a:avLst/>
          </a:prstGeom>
        </p:spPr>
      </p:pic>
      <p:sp>
        <p:nvSpPr>
          <p:cNvPr id="15" name="Title 14">
            <a:extLst>
              <a:ext uri="{FF2B5EF4-FFF2-40B4-BE49-F238E27FC236}">
                <a16:creationId xmlns:a16="http://schemas.microsoft.com/office/drawing/2014/main" id="{D4313E93-0D3D-4831-9A43-8194666609B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676400" y="546100"/>
            <a:ext cx="5638800" cy="400110"/>
          </a:xfrm>
        </p:spPr>
        <p:txBody>
          <a:bodyPr/>
          <a:lstStyle/>
          <a:p>
            <a:r>
              <a:rPr lang="en-US" dirty="0"/>
              <a:t>Visualizing Antigen MFI distribution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3A9FE227-EFA4-4509-8DE9-C9C36A00AD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1836" y="4315117"/>
            <a:ext cx="3525492" cy="2257133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EB87D7BB-EE4A-4C0C-A798-69680D5CA9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8024" y="1981002"/>
            <a:ext cx="2750373" cy="2246392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4D0E957E-BE2A-4BF5-8203-8B5FC4D27B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6354" y="1980331"/>
            <a:ext cx="3517349" cy="2240967"/>
          </a:xfrm>
          <a:prstGeom prst="rect">
            <a:avLst/>
          </a:prstGeom>
        </p:spPr>
      </p:pic>
      <p:sp>
        <p:nvSpPr>
          <p:cNvPr id="46" name="Cross 45">
            <a:extLst>
              <a:ext uri="{FF2B5EF4-FFF2-40B4-BE49-F238E27FC236}">
                <a16:creationId xmlns:a16="http://schemas.microsoft.com/office/drawing/2014/main" id="{42B36F69-AB2C-4C72-B1E1-1F92F757B974}"/>
              </a:ext>
            </a:extLst>
          </p:cNvPr>
          <p:cNvSpPr/>
          <p:nvPr/>
        </p:nvSpPr>
        <p:spPr bwMode="auto">
          <a:xfrm rot="2700000">
            <a:off x="6326844" y="5956882"/>
            <a:ext cx="144016" cy="144016"/>
          </a:xfrm>
          <a:prstGeom prst="plus">
            <a:avLst>
              <a:gd name="adj" fmla="val 42637"/>
            </a:avLst>
          </a:prstGeom>
          <a:solidFill>
            <a:srgbClr val="1C401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47" name="Cross 46">
            <a:extLst>
              <a:ext uri="{FF2B5EF4-FFF2-40B4-BE49-F238E27FC236}">
                <a16:creationId xmlns:a16="http://schemas.microsoft.com/office/drawing/2014/main" id="{A34B4CE6-926F-4E9E-8E61-BBCC4B8E0381}"/>
              </a:ext>
            </a:extLst>
          </p:cNvPr>
          <p:cNvSpPr/>
          <p:nvPr/>
        </p:nvSpPr>
        <p:spPr bwMode="auto">
          <a:xfrm rot="2700000">
            <a:off x="6795975" y="6025716"/>
            <a:ext cx="144016" cy="144016"/>
          </a:xfrm>
          <a:prstGeom prst="plus">
            <a:avLst>
              <a:gd name="adj" fmla="val 42637"/>
            </a:avLst>
          </a:prstGeom>
          <a:solidFill>
            <a:srgbClr val="B0D59B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48" name="Cross 47">
            <a:extLst>
              <a:ext uri="{FF2B5EF4-FFF2-40B4-BE49-F238E27FC236}">
                <a16:creationId xmlns:a16="http://schemas.microsoft.com/office/drawing/2014/main" id="{D8DCFC44-09EA-4409-9E3D-431E1507FDD2}"/>
              </a:ext>
            </a:extLst>
          </p:cNvPr>
          <p:cNvSpPr/>
          <p:nvPr/>
        </p:nvSpPr>
        <p:spPr bwMode="auto">
          <a:xfrm rot="2700000">
            <a:off x="6414381" y="5978090"/>
            <a:ext cx="144016" cy="144016"/>
          </a:xfrm>
          <a:prstGeom prst="plus">
            <a:avLst>
              <a:gd name="adj" fmla="val 42637"/>
            </a:avLst>
          </a:prstGeom>
          <a:solidFill>
            <a:srgbClr val="FF627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49" name="Cross 48">
            <a:extLst>
              <a:ext uri="{FF2B5EF4-FFF2-40B4-BE49-F238E27FC236}">
                <a16:creationId xmlns:a16="http://schemas.microsoft.com/office/drawing/2014/main" id="{FEF26541-DA52-4033-B4AC-62F1CCF8E6E4}"/>
              </a:ext>
            </a:extLst>
          </p:cNvPr>
          <p:cNvSpPr/>
          <p:nvPr/>
        </p:nvSpPr>
        <p:spPr bwMode="auto">
          <a:xfrm rot="2700000">
            <a:off x="6618051" y="5907099"/>
            <a:ext cx="144016" cy="144016"/>
          </a:xfrm>
          <a:prstGeom prst="plus">
            <a:avLst>
              <a:gd name="adj" fmla="val 42637"/>
            </a:avLst>
          </a:prstGeom>
          <a:solidFill>
            <a:srgbClr val="EA606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50" name="Cross 49">
            <a:extLst>
              <a:ext uri="{FF2B5EF4-FFF2-40B4-BE49-F238E27FC236}">
                <a16:creationId xmlns:a16="http://schemas.microsoft.com/office/drawing/2014/main" id="{13343C23-79B6-4E12-9D81-F267F9248B67}"/>
              </a:ext>
            </a:extLst>
          </p:cNvPr>
          <p:cNvSpPr/>
          <p:nvPr/>
        </p:nvSpPr>
        <p:spPr bwMode="auto">
          <a:xfrm rot="2700000">
            <a:off x="6166386" y="3170795"/>
            <a:ext cx="144016" cy="144016"/>
          </a:xfrm>
          <a:prstGeom prst="plus">
            <a:avLst>
              <a:gd name="adj" fmla="val 42637"/>
            </a:avLst>
          </a:prstGeom>
          <a:solidFill>
            <a:srgbClr val="1C401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51" name="Cross 50">
            <a:extLst>
              <a:ext uri="{FF2B5EF4-FFF2-40B4-BE49-F238E27FC236}">
                <a16:creationId xmlns:a16="http://schemas.microsoft.com/office/drawing/2014/main" id="{9415D755-960C-462A-9942-A09B7A5DA3D6}"/>
              </a:ext>
            </a:extLst>
          </p:cNvPr>
          <p:cNvSpPr/>
          <p:nvPr/>
        </p:nvSpPr>
        <p:spPr bwMode="auto">
          <a:xfrm rot="2700000">
            <a:off x="6690059" y="3530835"/>
            <a:ext cx="144016" cy="144016"/>
          </a:xfrm>
          <a:prstGeom prst="plus">
            <a:avLst>
              <a:gd name="adj" fmla="val 42637"/>
            </a:avLst>
          </a:prstGeom>
          <a:solidFill>
            <a:srgbClr val="B0D59B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52" name="Cross 51">
            <a:extLst>
              <a:ext uri="{FF2B5EF4-FFF2-40B4-BE49-F238E27FC236}">
                <a16:creationId xmlns:a16="http://schemas.microsoft.com/office/drawing/2014/main" id="{3FB166DE-B7ED-49D5-A81B-E927D440C6B7}"/>
              </a:ext>
            </a:extLst>
          </p:cNvPr>
          <p:cNvSpPr/>
          <p:nvPr/>
        </p:nvSpPr>
        <p:spPr bwMode="auto">
          <a:xfrm rot="2700000">
            <a:off x="6365233" y="3338213"/>
            <a:ext cx="144016" cy="144016"/>
          </a:xfrm>
          <a:prstGeom prst="plus">
            <a:avLst>
              <a:gd name="adj" fmla="val 42637"/>
            </a:avLst>
          </a:prstGeom>
          <a:solidFill>
            <a:srgbClr val="FF627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53" name="Cross 52">
            <a:extLst>
              <a:ext uri="{FF2B5EF4-FFF2-40B4-BE49-F238E27FC236}">
                <a16:creationId xmlns:a16="http://schemas.microsoft.com/office/drawing/2014/main" id="{DAAB2864-791B-4187-8F9C-F4DC8A345D03}"/>
              </a:ext>
            </a:extLst>
          </p:cNvPr>
          <p:cNvSpPr/>
          <p:nvPr/>
        </p:nvSpPr>
        <p:spPr bwMode="auto">
          <a:xfrm rot="2700000">
            <a:off x="6546043" y="3602843"/>
            <a:ext cx="144016" cy="144016"/>
          </a:xfrm>
          <a:prstGeom prst="plus">
            <a:avLst>
              <a:gd name="adj" fmla="val 42637"/>
            </a:avLst>
          </a:prstGeom>
          <a:solidFill>
            <a:srgbClr val="EA606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7F527F76-C997-402F-836F-5EAD04128B67}"/>
              </a:ext>
            </a:extLst>
          </p:cNvPr>
          <p:cNvSpPr txBox="1">
            <a:spLocks/>
          </p:cNvSpPr>
          <p:nvPr/>
        </p:nvSpPr>
        <p:spPr bwMode="auto">
          <a:xfrm>
            <a:off x="611560" y="1208413"/>
            <a:ext cx="8280920" cy="10933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90500" indent="-1905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FFFF"/>
              </a:buClr>
              <a:buSzPct val="90000"/>
              <a:buFont typeface="Times" charset="0"/>
              <a:buChar char="•"/>
              <a:defRPr sz="2000">
                <a:solidFill>
                  <a:schemeClr val="bg2"/>
                </a:solidFill>
                <a:latin typeface="+mn-lt"/>
                <a:ea typeface="+mn-ea"/>
                <a:cs typeface="ＭＳ Ｐゴシック" charset="0"/>
              </a:defRPr>
            </a:lvl1pPr>
            <a:lvl2pPr marL="569913" indent="-1889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FFFF"/>
              </a:buClr>
              <a:buSzPct val="90000"/>
              <a:buFont typeface="Times" charset="0"/>
              <a:buChar char="•"/>
              <a:defRPr sz="2000">
                <a:solidFill>
                  <a:schemeClr val="bg2"/>
                </a:solidFill>
                <a:latin typeface="+mn-lt"/>
                <a:ea typeface="+mn-ea"/>
              </a:defRPr>
            </a:lvl2pPr>
            <a:lvl3pPr marL="947738" indent="-1873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FFFF"/>
              </a:buClr>
              <a:buSzPct val="90000"/>
              <a:buFont typeface="Times" charset="0"/>
              <a:buChar char="•"/>
              <a:defRPr sz="2000">
                <a:solidFill>
                  <a:schemeClr val="bg2"/>
                </a:solidFill>
                <a:latin typeface="+mn-lt"/>
                <a:ea typeface="+mn-ea"/>
              </a:defRPr>
            </a:lvl3pPr>
            <a:lvl4pPr marL="1323975" indent="-18573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FFFF"/>
              </a:buClr>
              <a:buSzPct val="90000"/>
              <a:buFont typeface="Times" charset="0"/>
              <a:buChar char="•"/>
              <a:defRPr sz="2000">
                <a:solidFill>
                  <a:schemeClr val="bg2"/>
                </a:solidFill>
                <a:latin typeface="+mn-lt"/>
                <a:ea typeface="+mn-ea"/>
              </a:defRPr>
            </a:lvl4pPr>
            <a:lvl5pPr marL="1792288" indent="-2778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FFFF"/>
              </a:buClr>
              <a:buSzPct val="90000"/>
              <a:buFont typeface="Times" charset="0"/>
              <a:buChar char="•"/>
              <a:defRPr sz="2000">
                <a:solidFill>
                  <a:schemeClr val="bg2"/>
                </a:solidFill>
                <a:latin typeface="+mn-lt"/>
                <a:ea typeface="+mn-ea"/>
              </a:defRPr>
            </a:lvl5pPr>
            <a:lvl6pPr marL="2249488" indent="-2778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FFFF"/>
              </a:buClr>
              <a:buSzPct val="90000"/>
              <a:buFont typeface="Times" charset="0"/>
              <a:buChar char="•"/>
              <a:defRPr sz="2000">
                <a:solidFill>
                  <a:schemeClr val="bg2"/>
                </a:solidFill>
                <a:latin typeface="+mn-lt"/>
                <a:ea typeface="+mn-ea"/>
              </a:defRPr>
            </a:lvl6pPr>
            <a:lvl7pPr marL="2706688" indent="-2778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FFFF"/>
              </a:buClr>
              <a:buSzPct val="90000"/>
              <a:buFont typeface="Times" charset="0"/>
              <a:buChar char="•"/>
              <a:defRPr sz="2000">
                <a:solidFill>
                  <a:schemeClr val="bg2"/>
                </a:solidFill>
                <a:latin typeface="+mn-lt"/>
                <a:ea typeface="+mn-ea"/>
              </a:defRPr>
            </a:lvl7pPr>
            <a:lvl8pPr marL="3163888" indent="-2778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FFFF"/>
              </a:buClr>
              <a:buSzPct val="90000"/>
              <a:buFont typeface="Times" charset="0"/>
              <a:buChar char="•"/>
              <a:defRPr sz="2000">
                <a:solidFill>
                  <a:schemeClr val="bg2"/>
                </a:solidFill>
                <a:latin typeface="+mn-lt"/>
                <a:ea typeface="+mn-ea"/>
              </a:defRPr>
            </a:lvl8pPr>
            <a:lvl9pPr marL="3621088" indent="-2778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FFFF"/>
              </a:buClr>
              <a:buSzPct val="90000"/>
              <a:buFont typeface="Times" charset="0"/>
              <a:buChar char="•"/>
              <a:defRPr sz="2000">
                <a:solidFill>
                  <a:schemeClr val="bg2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en-US" kern="0" dirty="0">
                <a:solidFill>
                  <a:srgbClr val="0047B9"/>
                </a:solidFill>
              </a:rPr>
              <a:t>Threshold between positive and negative test ▶ Turning point method</a:t>
            </a:r>
            <a:endParaRPr lang="en-CA" kern="0" dirty="0">
              <a:solidFill>
                <a:srgbClr val="0047B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60191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D5034C-5C34-41F9-9B9A-615997BC0E78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/>
              <a:t>Calculating Initial Cutoffs for Antigens</a:t>
            </a:r>
            <a:endParaRPr lang="en-CA" dirty="0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B8FA8833-3C33-4F6D-8E6D-F4266F15D5D2}"/>
              </a:ext>
            </a:extLst>
          </p:cNvPr>
          <p:cNvSpPr txBox="1">
            <a:spLocks/>
          </p:cNvSpPr>
          <p:nvPr/>
        </p:nvSpPr>
        <p:spPr bwMode="auto">
          <a:xfrm>
            <a:off x="611560" y="1208413"/>
            <a:ext cx="7239000" cy="10933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90500" indent="-1905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FFFF"/>
              </a:buClr>
              <a:buSzPct val="90000"/>
              <a:buFont typeface="Times" charset="0"/>
              <a:buChar char="•"/>
              <a:defRPr sz="2000">
                <a:solidFill>
                  <a:schemeClr val="bg2"/>
                </a:solidFill>
                <a:latin typeface="+mn-lt"/>
                <a:ea typeface="+mn-ea"/>
                <a:cs typeface="ＭＳ Ｐゴシック" charset="0"/>
              </a:defRPr>
            </a:lvl1pPr>
            <a:lvl2pPr marL="569913" indent="-1889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FFFF"/>
              </a:buClr>
              <a:buSzPct val="90000"/>
              <a:buFont typeface="Times" charset="0"/>
              <a:buChar char="•"/>
              <a:defRPr sz="2000">
                <a:solidFill>
                  <a:schemeClr val="bg2"/>
                </a:solidFill>
                <a:latin typeface="+mn-lt"/>
                <a:ea typeface="+mn-ea"/>
              </a:defRPr>
            </a:lvl2pPr>
            <a:lvl3pPr marL="947738" indent="-1873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FFFF"/>
              </a:buClr>
              <a:buSzPct val="90000"/>
              <a:buFont typeface="Times" charset="0"/>
              <a:buChar char="•"/>
              <a:defRPr sz="2000">
                <a:solidFill>
                  <a:schemeClr val="bg2"/>
                </a:solidFill>
                <a:latin typeface="+mn-lt"/>
                <a:ea typeface="+mn-ea"/>
              </a:defRPr>
            </a:lvl3pPr>
            <a:lvl4pPr marL="1323975" indent="-18573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FFFF"/>
              </a:buClr>
              <a:buSzPct val="90000"/>
              <a:buFont typeface="Times" charset="0"/>
              <a:buChar char="•"/>
              <a:defRPr sz="2000">
                <a:solidFill>
                  <a:schemeClr val="bg2"/>
                </a:solidFill>
                <a:latin typeface="+mn-lt"/>
                <a:ea typeface="+mn-ea"/>
              </a:defRPr>
            </a:lvl4pPr>
            <a:lvl5pPr marL="1792288" indent="-2778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FFFF"/>
              </a:buClr>
              <a:buSzPct val="90000"/>
              <a:buFont typeface="Times" charset="0"/>
              <a:buChar char="•"/>
              <a:defRPr sz="2000">
                <a:solidFill>
                  <a:schemeClr val="bg2"/>
                </a:solidFill>
                <a:latin typeface="+mn-lt"/>
                <a:ea typeface="+mn-ea"/>
              </a:defRPr>
            </a:lvl5pPr>
            <a:lvl6pPr marL="2249488" indent="-2778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FFFF"/>
              </a:buClr>
              <a:buSzPct val="90000"/>
              <a:buFont typeface="Times" charset="0"/>
              <a:buChar char="•"/>
              <a:defRPr sz="2000">
                <a:solidFill>
                  <a:schemeClr val="bg2"/>
                </a:solidFill>
                <a:latin typeface="+mn-lt"/>
                <a:ea typeface="+mn-ea"/>
              </a:defRPr>
            </a:lvl6pPr>
            <a:lvl7pPr marL="2706688" indent="-2778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FFFF"/>
              </a:buClr>
              <a:buSzPct val="90000"/>
              <a:buFont typeface="Times" charset="0"/>
              <a:buChar char="•"/>
              <a:defRPr sz="2000">
                <a:solidFill>
                  <a:schemeClr val="bg2"/>
                </a:solidFill>
                <a:latin typeface="+mn-lt"/>
                <a:ea typeface="+mn-ea"/>
              </a:defRPr>
            </a:lvl7pPr>
            <a:lvl8pPr marL="3163888" indent="-2778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FFFF"/>
              </a:buClr>
              <a:buSzPct val="90000"/>
              <a:buFont typeface="Times" charset="0"/>
              <a:buChar char="•"/>
              <a:defRPr sz="2000">
                <a:solidFill>
                  <a:schemeClr val="bg2"/>
                </a:solidFill>
                <a:latin typeface="+mn-lt"/>
                <a:ea typeface="+mn-ea"/>
              </a:defRPr>
            </a:lvl8pPr>
            <a:lvl9pPr marL="3621088" indent="-2778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FFFF"/>
              </a:buClr>
              <a:buSzPct val="90000"/>
              <a:buFont typeface="Times" charset="0"/>
              <a:buChar char="•"/>
              <a:defRPr sz="2000">
                <a:solidFill>
                  <a:schemeClr val="bg2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en-US" kern="0" dirty="0">
                <a:solidFill>
                  <a:srgbClr val="0047B9"/>
                </a:solidFill>
              </a:rPr>
              <a:t>Suspect biased sample ▶ Maximize with AUC curve</a:t>
            </a:r>
            <a:endParaRPr lang="en-CA" kern="0" dirty="0">
              <a:solidFill>
                <a:srgbClr val="0047B9"/>
              </a:solidFill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10F8FD0-72CD-4E09-8A6F-310DA5D28676}"/>
              </a:ext>
            </a:extLst>
          </p:cNvPr>
          <p:cNvGrpSpPr/>
          <p:nvPr/>
        </p:nvGrpSpPr>
        <p:grpSpPr>
          <a:xfrm>
            <a:off x="1115616" y="1755091"/>
            <a:ext cx="6411562" cy="2279715"/>
            <a:chOff x="1115616" y="1628800"/>
            <a:chExt cx="6411562" cy="2279715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57198071-E373-49E2-AE16-36B77C11D7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1908"/>
            <a:stretch/>
          </p:blipFill>
          <p:spPr>
            <a:xfrm>
              <a:off x="4644008" y="1662102"/>
              <a:ext cx="2883170" cy="2218281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60329E86-605A-4707-ADE9-819A0A25A2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15616" y="1628800"/>
              <a:ext cx="2883170" cy="2279715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289D3A44-7C8E-4F02-9845-A0DD9C7B34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5656" y="4293096"/>
            <a:ext cx="5724128" cy="2218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6822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57539C11-AE5B-48A4-98F0-A9CA30CB95CA}"/>
              </a:ext>
            </a:extLst>
          </p:cNvPr>
          <p:cNvGrpSpPr/>
          <p:nvPr/>
        </p:nvGrpSpPr>
        <p:grpSpPr>
          <a:xfrm>
            <a:off x="4584948" y="1916832"/>
            <a:ext cx="4536504" cy="3797100"/>
            <a:chOff x="4584948" y="1916832"/>
            <a:chExt cx="4536504" cy="3797100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34398BDA-7D9A-4A2B-893A-11299E3843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1409"/>
            <a:stretch/>
          </p:blipFill>
          <p:spPr>
            <a:xfrm>
              <a:off x="4584948" y="1916832"/>
              <a:ext cx="4536504" cy="3797100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80BFA9B3-74FD-4D59-B660-9A9C7BAE89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4681" t="95091" r="32507" b="368"/>
            <a:stretch/>
          </p:blipFill>
          <p:spPr>
            <a:xfrm>
              <a:off x="7386638" y="5529137"/>
              <a:ext cx="144016" cy="172455"/>
            </a:xfrm>
            <a:prstGeom prst="rect">
              <a:avLst/>
            </a:prstGeom>
          </p:spPr>
        </p:pic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8BF0BB66-AF18-445D-8F1D-B77CF123AC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528" y="1943881"/>
            <a:ext cx="3884078" cy="37360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3208A4-79CA-4068-8C08-E0244FB8556A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/>
              <a:t>Cut-offs compared to Reference Assay</a:t>
            </a:r>
            <a:endParaRPr lang="en-CA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FA4886E-6152-4B76-94C0-62C70D01565D}"/>
              </a:ext>
            </a:extLst>
          </p:cNvPr>
          <p:cNvGrpSpPr/>
          <p:nvPr/>
        </p:nvGrpSpPr>
        <p:grpSpPr>
          <a:xfrm>
            <a:off x="4656956" y="3573016"/>
            <a:ext cx="3096344" cy="504056"/>
            <a:chOff x="4283968" y="3573016"/>
            <a:chExt cx="3096344" cy="504056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84D9D519-0954-40D1-AE1F-36D558EE0F6C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6660232" y="3573016"/>
              <a:ext cx="720080" cy="0"/>
            </a:xfrm>
            <a:prstGeom prst="line">
              <a:avLst/>
            </a:prstGeom>
            <a:ln w="19050">
              <a:headEnd type="none" w="med" len="med"/>
              <a:tailEnd type="none" w="med" len="med"/>
            </a:ln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D0658C8-9364-4EDD-9C34-DD450B258ADF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5868144" y="4077072"/>
              <a:ext cx="720080" cy="0"/>
            </a:xfrm>
            <a:prstGeom prst="line">
              <a:avLst/>
            </a:prstGeom>
            <a:ln w="19050">
              <a:headEnd type="none" w="med" len="med"/>
              <a:tailEnd type="none" w="med" len="med"/>
            </a:ln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F4BB729B-C57E-4A4B-8BA3-CD3FEA8FC730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5076056" y="3573016"/>
              <a:ext cx="720080" cy="0"/>
            </a:xfrm>
            <a:prstGeom prst="line">
              <a:avLst/>
            </a:prstGeom>
            <a:ln w="19050">
              <a:headEnd type="none" w="med" len="med"/>
              <a:tailEnd type="none" w="med" len="med"/>
            </a:ln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2FCC9738-7B52-4451-BE59-B9758936DC0B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4283968" y="3933056"/>
              <a:ext cx="720080" cy="0"/>
            </a:xfrm>
            <a:prstGeom prst="line">
              <a:avLst/>
            </a:prstGeom>
            <a:ln w="19050">
              <a:headEnd type="none" w="med" len="med"/>
              <a:tailEnd type="none" w="med" len="med"/>
            </a:ln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D434CC5-B7E6-42BD-AF95-495CBE9CA80B}"/>
              </a:ext>
            </a:extLst>
          </p:cNvPr>
          <p:cNvGrpSpPr/>
          <p:nvPr/>
        </p:nvGrpSpPr>
        <p:grpSpPr>
          <a:xfrm>
            <a:off x="971600" y="2852936"/>
            <a:ext cx="3024336" cy="648072"/>
            <a:chOff x="971600" y="2852936"/>
            <a:chExt cx="3024336" cy="648072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E1CE5BF1-6E55-40CD-83DE-7A4A0577256F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3275856" y="2996952"/>
              <a:ext cx="720080" cy="0"/>
            </a:xfrm>
            <a:prstGeom prst="line">
              <a:avLst/>
            </a:prstGeom>
            <a:ln w="19050">
              <a:headEnd type="none" w="med" len="med"/>
              <a:tailEnd type="none" w="med" len="med"/>
            </a:ln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27786F0D-FA1C-477C-989E-2D35C2B4068F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2483768" y="3428437"/>
              <a:ext cx="720080" cy="0"/>
            </a:xfrm>
            <a:prstGeom prst="line">
              <a:avLst/>
            </a:prstGeom>
            <a:ln w="19050">
              <a:headEnd type="none" w="med" len="med"/>
              <a:tailEnd type="none" w="med" len="med"/>
            </a:ln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6B1096D4-3BB5-4542-9310-8796A0E230DC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1763688" y="2852936"/>
              <a:ext cx="720080" cy="0"/>
            </a:xfrm>
            <a:prstGeom prst="line">
              <a:avLst/>
            </a:prstGeom>
            <a:ln w="19050">
              <a:headEnd type="none" w="med" len="med"/>
              <a:tailEnd type="none" w="med" len="med"/>
            </a:ln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8734711-DA49-48B6-9E64-DA3688C2BAE2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971600" y="3501008"/>
              <a:ext cx="720080" cy="0"/>
            </a:xfrm>
            <a:prstGeom prst="line">
              <a:avLst/>
            </a:prstGeom>
            <a:ln w="19050">
              <a:headEnd type="none" w="med" len="med"/>
              <a:tailEnd type="none" w="med" len="med"/>
            </a:ln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B93CDD3F-2EC3-48B7-AF12-D79D2618D0EA}"/>
              </a:ext>
            </a:extLst>
          </p:cNvPr>
          <p:cNvSpPr txBox="1">
            <a:spLocks/>
          </p:cNvSpPr>
          <p:nvPr/>
        </p:nvSpPr>
        <p:spPr bwMode="auto">
          <a:xfrm>
            <a:off x="611560" y="1208413"/>
            <a:ext cx="7239000" cy="10933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90500" indent="-1905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FFFF"/>
              </a:buClr>
              <a:buSzPct val="90000"/>
              <a:buFont typeface="Times" charset="0"/>
              <a:buChar char="•"/>
              <a:defRPr sz="2000">
                <a:solidFill>
                  <a:schemeClr val="bg2"/>
                </a:solidFill>
                <a:latin typeface="+mn-lt"/>
                <a:ea typeface="+mn-ea"/>
                <a:cs typeface="ＭＳ Ｐゴシック" charset="0"/>
              </a:defRPr>
            </a:lvl1pPr>
            <a:lvl2pPr marL="569913" indent="-1889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FFFF"/>
              </a:buClr>
              <a:buSzPct val="90000"/>
              <a:buFont typeface="Times" charset="0"/>
              <a:buChar char="•"/>
              <a:defRPr sz="2000">
                <a:solidFill>
                  <a:schemeClr val="bg2"/>
                </a:solidFill>
                <a:latin typeface="+mn-lt"/>
                <a:ea typeface="+mn-ea"/>
              </a:defRPr>
            </a:lvl2pPr>
            <a:lvl3pPr marL="947738" indent="-1873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FFFF"/>
              </a:buClr>
              <a:buSzPct val="90000"/>
              <a:buFont typeface="Times" charset="0"/>
              <a:buChar char="•"/>
              <a:defRPr sz="2000">
                <a:solidFill>
                  <a:schemeClr val="bg2"/>
                </a:solidFill>
                <a:latin typeface="+mn-lt"/>
                <a:ea typeface="+mn-ea"/>
              </a:defRPr>
            </a:lvl3pPr>
            <a:lvl4pPr marL="1323975" indent="-18573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FFFF"/>
              </a:buClr>
              <a:buSzPct val="90000"/>
              <a:buFont typeface="Times" charset="0"/>
              <a:buChar char="•"/>
              <a:defRPr sz="2000">
                <a:solidFill>
                  <a:schemeClr val="bg2"/>
                </a:solidFill>
                <a:latin typeface="+mn-lt"/>
                <a:ea typeface="+mn-ea"/>
              </a:defRPr>
            </a:lvl4pPr>
            <a:lvl5pPr marL="1792288" indent="-2778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FFFF"/>
              </a:buClr>
              <a:buSzPct val="90000"/>
              <a:buFont typeface="Times" charset="0"/>
              <a:buChar char="•"/>
              <a:defRPr sz="2000">
                <a:solidFill>
                  <a:schemeClr val="bg2"/>
                </a:solidFill>
                <a:latin typeface="+mn-lt"/>
                <a:ea typeface="+mn-ea"/>
              </a:defRPr>
            </a:lvl5pPr>
            <a:lvl6pPr marL="2249488" indent="-2778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FFFF"/>
              </a:buClr>
              <a:buSzPct val="90000"/>
              <a:buFont typeface="Times" charset="0"/>
              <a:buChar char="•"/>
              <a:defRPr sz="2000">
                <a:solidFill>
                  <a:schemeClr val="bg2"/>
                </a:solidFill>
                <a:latin typeface="+mn-lt"/>
                <a:ea typeface="+mn-ea"/>
              </a:defRPr>
            </a:lvl6pPr>
            <a:lvl7pPr marL="2706688" indent="-2778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FFFF"/>
              </a:buClr>
              <a:buSzPct val="90000"/>
              <a:buFont typeface="Times" charset="0"/>
              <a:buChar char="•"/>
              <a:defRPr sz="2000">
                <a:solidFill>
                  <a:schemeClr val="bg2"/>
                </a:solidFill>
                <a:latin typeface="+mn-lt"/>
                <a:ea typeface="+mn-ea"/>
              </a:defRPr>
            </a:lvl7pPr>
            <a:lvl8pPr marL="3163888" indent="-2778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FFFF"/>
              </a:buClr>
              <a:buSzPct val="90000"/>
              <a:buFont typeface="Times" charset="0"/>
              <a:buChar char="•"/>
              <a:defRPr sz="2000">
                <a:solidFill>
                  <a:schemeClr val="bg2"/>
                </a:solidFill>
                <a:latin typeface="+mn-lt"/>
                <a:ea typeface="+mn-ea"/>
              </a:defRPr>
            </a:lvl8pPr>
            <a:lvl9pPr marL="3621088" indent="-2778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FFFF"/>
              </a:buClr>
              <a:buSzPct val="90000"/>
              <a:buFont typeface="Times" charset="0"/>
              <a:buChar char="•"/>
              <a:defRPr sz="2000">
                <a:solidFill>
                  <a:schemeClr val="bg2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en-US" kern="0" dirty="0">
                <a:solidFill>
                  <a:srgbClr val="0047B9"/>
                </a:solidFill>
              </a:rPr>
              <a:t>Generate AUC curves ▶ Maximize sensitivity and specificity  </a:t>
            </a:r>
            <a:endParaRPr lang="en-CA" kern="0" dirty="0">
              <a:solidFill>
                <a:srgbClr val="0047B9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EE748A-03C3-43F1-8A6D-BEB446D04CE1}"/>
              </a:ext>
            </a:extLst>
          </p:cNvPr>
          <p:cNvSpPr txBox="1"/>
          <p:nvPr/>
        </p:nvSpPr>
        <p:spPr>
          <a:xfrm>
            <a:off x="240946" y="1840104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endParaRPr lang="en-CA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3B04804-9E97-4740-9696-D610C84ECB18}"/>
              </a:ext>
            </a:extLst>
          </p:cNvPr>
          <p:cNvSpPr txBox="1"/>
          <p:nvPr/>
        </p:nvSpPr>
        <p:spPr>
          <a:xfrm>
            <a:off x="4231060" y="1843788"/>
            <a:ext cx="357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B</a:t>
            </a:r>
            <a:endParaRPr lang="en-CA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93951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7AC81-41E2-4898-AC99-BCE9479EBF60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/>
              <a:t>Optimization for Antigen Evaluation</a:t>
            </a:r>
            <a:endParaRPr lang="en-CA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69C9240-A612-489A-A4F4-044C16E7C0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865" t="37246" r="35872" b="53269"/>
          <a:stretch/>
        </p:blipFill>
        <p:spPr>
          <a:xfrm rot="16200000">
            <a:off x="2879811" y="3394695"/>
            <a:ext cx="360041" cy="432047"/>
          </a:xfrm>
          <a:prstGeom prst="rect">
            <a:avLst/>
          </a:prstGeom>
        </p:spPr>
      </p:pic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140C29AE-249E-466A-BFEC-278AE89E0B60}"/>
              </a:ext>
            </a:extLst>
          </p:cNvPr>
          <p:cNvSpPr txBox="1">
            <a:spLocks/>
          </p:cNvSpPr>
          <p:nvPr/>
        </p:nvSpPr>
        <p:spPr bwMode="auto">
          <a:xfrm>
            <a:off x="597045" y="2204864"/>
            <a:ext cx="2376264" cy="8640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90500" indent="-1905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FFFF"/>
              </a:buClr>
              <a:buSzPct val="90000"/>
              <a:buFont typeface="Times" charset="0"/>
              <a:buChar char="•"/>
              <a:defRPr sz="2000">
                <a:solidFill>
                  <a:schemeClr val="bg2"/>
                </a:solidFill>
                <a:latin typeface="+mn-lt"/>
                <a:ea typeface="+mn-ea"/>
                <a:cs typeface="ＭＳ Ｐゴシック" charset="0"/>
              </a:defRPr>
            </a:lvl1pPr>
            <a:lvl2pPr marL="569913" indent="-1889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FFFF"/>
              </a:buClr>
              <a:buSzPct val="90000"/>
              <a:buFont typeface="Times" charset="0"/>
              <a:buChar char="•"/>
              <a:defRPr sz="2000">
                <a:solidFill>
                  <a:schemeClr val="bg2"/>
                </a:solidFill>
                <a:latin typeface="+mn-lt"/>
                <a:ea typeface="+mn-ea"/>
              </a:defRPr>
            </a:lvl2pPr>
            <a:lvl3pPr marL="947738" indent="-1873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FFFF"/>
              </a:buClr>
              <a:buSzPct val="90000"/>
              <a:buFont typeface="Times" charset="0"/>
              <a:buChar char="•"/>
              <a:defRPr sz="2000">
                <a:solidFill>
                  <a:schemeClr val="bg2"/>
                </a:solidFill>
                <a:latin typeface="+mn-lt"/>
                <a:ea typeface="+mn-ea"/>
              </a:defRPr>
            </a:lvl3pPr>
            <a:lvl4pPr marL="1323975" indent="-18573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FFFF"/>
              </a:buClr>
              <a:buSzPct val="90000"/>
              <a:buFont typeface="Times" charset="0"/>
              <a:buChar char="•"/>
              <a:defRPr sz="2000">
                <a:solidFill>
                  <a:schemeClr val="bg2"/>
                </a:solidFill>
                <a:latin typeface="+mn-lt"/>
                <a:ea typeface="+mn-ea"/>
              </a:defRPr>
            </a:lvl4pPr>
            <a:lvl5pPr marL="1792288" indent="-2778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FFFF"/>
              </a:buClr>
              <a:buSzPct val="90000"/>
              <a:buFont typeface="Times" charset="0"/>
              <a:buChar char="•"/>
              <a:defRPr sz="2000">
                <a:solidFill>
                  <a:schemeClr val="bg2"/>
                </a:solidFill>
                <a:latin typeface="+mn-lt"/>
                <a:ea typeface="+mn-ea"/>
              </a:defRPr>
            </a:lvl5pPr>
            <a:lvl6pPr marL="2249488" indent="-2778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FFFF"/>
              </a:buClr>
              <a:buSzPct val="90000"/>
              <a:buFont typeface="Times" charset="0"/>
              <a:buChar char="•"/>
              <a:defRPr sz="2000">
                <a:solidFill>
                  <a:schemeClr val="bg2"/>
                </a:solidFill>
                <a:latin typeface="+mn-lt"/>
                <a:ea typeface="+mn-ea"/>
              </a:defRPr>
            </a:lvl6pPr>
            <a:lvl7pPr marL="2706688" indent="-2778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FFFF"/>
              </a:buClr>
              <a:buSzPct val="90000"/>
              <a:buFont typeface="Times" charset="0"/>
              <a:buChar char="•"/>
              <a:defRPr sz="2000">
                <a:solidFill>
                  <a:schemeClr val="bg2"/>
                </a:solidFill>
                <a:latin typeface="+mn-lt"/>
                <a:ea typeface="+mn-ea"/>
              </a:defRPr>
            </a:lvl7pPr>
            <a:lvl8pPr marL="3163888" indent="-2778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FFFF"/>
              </a:buClr>
              <a:buSzPct val="90000"/>
              <a:buFont typeface="Times" charset="0"/>
              <a:buChar char="•"/>
              <a:defRPr sz="2000">
                <a:solidFill>
                  <a:schemeClr val="bg2"/>
                </a:solidFill>
                <a:latin typeface="+mn-lt"/>
                <a:ea typeface="+mn-ea"/>
              </a:defRPr>
            </a:lvl8pPr>
            <a:lvl9pPr marL="3621088" indent="-2778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FFFF"/>
              </a:buClr>
              <a:buSzPct val="90000"/>
              <a:buFont typeface="Times" charset="0"/>
              <a:buChar char="•"/>
              <a:defRPr sz="2000">
                <a:solidFill>
                  <a:schemeClr val="bg2"/>
                </a:solidFill>
                <a:latin typeface="+mn-lt"/>
                <a:ea typeface="+mn-ea"/>
              </a:defRPr>
            </a:lvl9pPr>
          </a:lstStyle>
          <a:p>
            <a:pPr marL="0" indent="0">
              <a:buFont typeface="Times" charset="0"/>
              <a:buNone/>
            </a:pPr>
            <a:r>
              <a:rPr lang="en-US" sz="1400" kern="0" dirty="0">
                <a:solidFill>
                  <a:srgbClr val="0047B9"/>
                </a:solidFill>
              </a:rPr>
              <a:t>Take consensus from antigen cutoffs</a:t>
            </a:r>
            <a:endParaRPr lang="en-CA" sz="1400" kern="0" dirty="0">
              <a:solidFill>
                <a:srgbClr val="0047B9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3490E70-AB3D-4DB1-8DB8-AE636160AC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029" y="2708920"/>
            <a:ext cx="2209561" cy="2016224"/>
          </a:xfrm>
          <a:prstGeom prst="rect">
            <a:avLst/>
          </a:prstGeom>
        </p:spPr>
      </p:pic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7A7E2623-5364-461A-8114-2A760D7B6889}"/>
              </a:ext>
            </a:extLst>
          </p:cNvPr>
          <p:cNvSpPr txBox="1">
            <a:spLocks/>
          </p:cNvSpPr>
          <p:nvPr/>
        </p:nvSpPr>
        <p:spPr bwMode="auto">
          <a:xfrm>
            <a:off x="611560" y="1208413"/>
            <a:ext cx="7239000" cy="10933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90500" indent="-1905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FFFF"/>
              </a:buClr>
              <a:buSzPct val="90000"/>
              <a:buFont typeface="Times" charset="0"/>
              <a:buChar char="•"/>
              <a:defRPr sz="2000">
                <a:solidFill>
                  <a:schemeClr val="bg2"/>
                </a:solidFill>
                <a:latin typeface="+mn-lt"/>
                <a:ea typeface="+mn-ea"/>
                <a:cs typeface="ＭＳ Ｐゴシック" charset="0"/>
              </a:defRPr>
            </a:lvl1pPr>
            <a:lvl2pPr marL="569913" indent="-1889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FFFF"/>
              </a:buClr>
              <a:buSzPct val="90000"/>
              <a:buFont typeface="Times" charset="0"/>
              <a:buChar char="•"/>
              <a:defRPr sz="2000">
                <a:solidFill>
                  <a:schemeClr val="bg2"/>
                </a:solidFill>
                <a:latin typeface="+mn-lt"/>
                <a:ea typeface="+mn-ea"/>
              </a:defRPr>
            </a:lvl2pPr>
            <a:lvl3pPr marL="947738" indent="-1873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FFFF"/>
              </a:buClr>
              <a:buSzPct val="90000"/>
              <a:buFont typeface="Times" charset="0"/>
              <a:buChar char="•"/>
              <a:defRPr sz="2000">
                <a:solidFill>
                  <a:schemeClr val="bg2"/>
                </a:solidFill>
                <a:latin typeface="+mn-lt"/>
                <a:ea typeface="+mn-ea"/>
              </a:defRPr>
            </a:lvl3pPr>
            <a:lvl4pPr marL="1323975" indent="-18573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FFFF"/>
              </a:buClr>
              <a:buSzPct val="90000"/>
              <a:buFont typeface="Times" charset="0"/>
              <a:buChar char="•"/>
              <a:defRPr sz="2000">
                <a:solidFill>
                  <a:schemeClr val="bg2"/>
                </a:solidFill>
                <a:latin typeface="+mn-lt"/>
                <a:ea typeface="+mn-ea"/>
              </a:defRPr>
            </a:lvl4pPr>
            <a:lvl5pPr marL="1792288" indent="-2778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FFFF"/>
              </a:buClr>
              <a:buSzPct val="90000"/>
              <a:buFont typeface="Times" charset="0"/>
              <a:buChar char="•"/>
              <a:defRPr sz="2000">
                <a:solidFill>
                  <a:schemeClr val="bg2"/>
                </a:solidFill>
                <a:latin typeface="+mn-lt"/>
                <a:ea typeface="+mn-ea"/>
              </a:defRPr>
            </a:lvl5pPr>
            <a:lvl6pPr marL="2249488" indent="-2778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FFFF"/>
              </a:buClr>
              <a:buSzPct val="90000"/>
              <a:buFont typeface="Times" charset="0"/>
              <a:buChar char="•"/>
              <a:defRPr sz="2000">
                <a:solidFill>
                  <a:schemeClr val="bg2"/>
                </a:solidFill>
                <a:latin typeface="+mn-lt"/>
                <a:ea typeface="+mn-ea"/>
              </a:defRPr>
            </a:lvl6pPr>
            <a:lvl7pPr marL="2706688" indent="-2778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FFFF"/>
              </a:buClr>
              <a:buSzPct val="90000"/>
              <a:buFont typeface="Times" charset="0"/>
              <a:buChar char="•"/>
              <a:defRPr sz="2000">
                <a:solidFill>
                  <a:schemeClr val="bg2"/>
                </a:solidFill>
                <a:latin typeface="+mn-lt"/>
                <a:ea typeface="+mn-ea"/>
              </a:defRPr>
            </a:lvl7pPr>
            <a:lvl8pPr marL="3163888" indent="-2778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FFFF"/>
              </a:buClr>
              <a:buSzPct val="90000"/>
              <a:buFont typeface="Times" charset="0"/>
              <a:buChar char="•"/>
              <a:defRPr sz="2000">
                <a:solidFill>
                  <a:schemeClr val="bg2"/>
                </a:solidFill>
                <a:latin typeface="+mn-lt"/>
                <a:ea typeface="+mn-ea"/>
              </a:defRPr>
            </a:lvl8pPr>
            <a:lvl9pPr marL="3621088" indent="-2778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FFFF"/>
              </a:buClr>
              <a:buSzPct val="90000"/>
              <a:buFont typeface="Times" charset="0"/>
              <a:buChar char="•"/>
              <a:defRPr sz="2000">
                <a:solidFill>
                  <a:schemeClr val="bg2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en-US" kern="0" dirty="0">
                <a:solidFill>
                  <a:srgbClr val="0047B9"/>
                </a:solidFill>
              </a:rPr>
              <a:t>Multiple antigens used ▶ Increased sensitivity and specificity </a:t>
            </a:r>
            <a:endParaRPr lang="en-CA" kern="0" dirty="0">
              <a:solidFill>
                <a:srgbClr val="0047B9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851982-75BB-43B4-96E2-84FADF3303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5895" y="4050790"/>
            <a:ext cx="5184577" cy="90025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BADB007-763A-48B6-B79A-E7A463F714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35879" y="2492896"/>
            <a:ext cx="5184577" cy="1335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5114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503531-8F0D-477F-94F3-3F752BF34266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/>
              <a:t>Confounding factors – extreme outliers</a:t>
            </a:r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C9430A-1F0A-43A1-A53A-F26DD117A9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392" y="4365104"/>
            <a:ext cx="5638800" cy="135661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36F8819-51E3-48A2-A951-58BEDCDC2781}"/>
              </a:ext>
            </a:extLst>
          </p:cNvPr>
          <p:cNvSpPr/>
          <p:nvPr/>
        </p:nvSpPr>
        <p:spPr>
          <a:xfrm>
            <a:off x="6300192" y="4941168"/>
            <a:ext cx="182453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600" dirty="0">
                <a:solidFill>
                  <a:srgbClr val="0047B9"/>
                </a:solidFill>
              </a:rPr>
              <a:t>◀</a:t>
            </a:r>
            <a:r>
              <a:rPr lang="en-CA" sz="1600" dirty="0">
                <a:solidFill>
                  <a:srgbClr val="0047B9"/>
                </a:solidFill>
                <a:latin typeface="+mn-lt"/>
              </a:rPr>
              <a:t>︎ Dilution problem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B208E08-1C84-4A92-A16B-F5BC10B960CA}"/>
              </a:ext>
            </a:extLst>
          </p:cNvPr>
          <p:cNvSpPr/>
          <p:nvPr/>
        </p:nvSpPr>
        <p:spPr>
          <a:xfrm>
            <a:off x="229344" y="3926977"/>
            <a:ext cx="387638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600" dirty="0">
                <a:solidFill>
                  <a:srgbClr val="0047B9"/>
                </a:solidFill>
                <a:latin typeface="+mn-lt"/>
              </a:rPr>
              <a:t>Negative samples with &gt; 10x the cut-off: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9F2EE96-2134-4BDE-A65B-95E8341E6B1F}"/>
              </a:ext>
            </a:extLst>
          </p:cNvPr>
          <p:cNvGrpSpPr/>
          <p:nvPr/>
        </p:nvGrpSpPr>
        <p:grpSpPr>
          <a:xfrm>
            <a:off x="233368" y="1627860"/>
            <a:ext cx="8587104" cy="1482019"/>
            <a:chOff x="233368" y="3831706"/>
            <a:chExt cx="8587104" cy="148201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66B5BE7-AEDC-4B78-B595-771CB06966C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3528" y="4314276"/>
              <a:ext cx="8496944" cy="999449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4C571AD-B683-4FF6-A524-5E0465BC9839}"/>
                </a:ext>
              </a:extLst>
            </p:cNvPr>
            <p:cNvSpPr/>
            <p:nvPr/>
          </p:nvSpPr>
          <p:spPr>
            <a:xfrm>
              <a:off x="233368" y="3831706"/>
              <a:ext cx="373640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600" dirty="0">
                  <a:solidFill>
                    <a:srgbClr val="0047B9"/>
                  </a:solidFill>
                  <a:latin typeface="+mn-lt"/>
                </a:rPr>
                <a:t>Positive samples with &lt; 10x the cut-off: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77794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676400" y="546100"/>
            <a:ext cx="5638800" cy="400110"/>
          </a:xfrm>
        </p:spPr>
        <p:txBody>
          <a:bodyPr/>
          <a:lstStyle/>
          <a:p>
            <a:r>
              <a:rPr lang="de-DE" dirty="0"/>
              <a:t>Agenda</a:t>
            </a:r>
          </a:p>
        </p:txBody>
      </p:sp>
      <p:sp>
        <p:nvSpPr>
          <p:cNvPr id="5222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755576" y="2060848"/>
            <a:ext cx="7560840" cy="4953000"/>
          </a:xfrm>
        </p:spPr>
        <p:txBody>
          <a:bodyPr/>
          <a:lstStyle/>
          <a:p>
            <a:pPr marL="457200" indent="-457200" eaLnBrk="1" hangingPunct="1">
              <a:buClr>
                <a:srgbClr val="0047B9"/>
              </a:buClr>
              <a:buAutoNum type="arabicPeriod"/>
              <a:defRPr/>
            </a:pPr>
            <a:r>
              <a:rPr lang="de-DE" dirty="0" err="1">
                <a:solidFill>
                  <a:srgbClr val="0047B9"/>
                </a:solidFill>
                <a:cs typeface="+mn-cs"/>
              </a:rPr>
              <a:t>Biology</a:t>
            </a:r>
            <a:r>
              <a:rPr lang="de-DE" dirty="0">
                <a:solidFill>
                  <a:srgbClr val="0047B9"/>
                </a:solidFill>
                <a:cs typeface="+mn-cs"/>
              </a:rPr>
              <a:t> </a:t>
            </a:r>
            <a:r>
              <a:rPr lang="de-DE" dirty="0" err="1">
                <a:solidFill>
                  <a:srgbClr val="0047B9"/>
                </a:solidFill>
                <a:cs typeface="+mn-cs"/>
              </a:rPr>
              <a:t>of</a:t>
            </a:r>
            <a:r>
              <a:rPr lang="de-DE" dirty="0">
                <a:solidFill>
                  <a:srgbClr val="0047B9"/>
                </a:solidFill>
                <a:cs typeface="+mn-cs"/>
              </a:rPr>
              <a:t> </a:t>
            </a:r>
            <a:r>
              <a:rPr lang="de-DE" dirty="0" err="1">
                <a:solidFill>
                  <a:srgbClr val="0047B9"/>
                </a:solidFill>
                <a:cs typeface="+mn-cs"/>
              </a:rPr>
              <a:t>syphilis</a:t>
            </a:r>
            <a:r>
              <a:rPr lang="de-DE" dirty="0">
                <a:solidFill>
                  <a:srgbClr val="0047B9"/>
                </a:solidFill>
                <a:cs typeface="+mn-cs"/>
              </a:rPr>
              <a:t> and </a:t>
            </a:r>
            <a:r>
              <a:rPr lang="de-DE" i="1" dirty="0">
                <a:solidFill>
                  <a:srgbClr val="0047B9"/>
                </a:solidFill>
                <a:cs typeface="+mn-cs"/>
              </a:rPr>
              <a:t>Treponema </a:t>
            </a:r>
            <a:r>
              <a:rPr lang="de-DE" i="1" dirty="0" err="1">
                <a:solidFill>
                  <a:srgbClr val="0047B9"/>
                </a:solidFill>
                <a:cs typeface="+mn-cs"/>
              </a:rPr>
              <a:t>pallidum</a:t>
            </a:r>
            <a:endParaRPr lang="de-DE" i="1" dirty="0">
              <a:solidFill>
                <a:srgbClr val="0047B9"/>
              </a:solidFill>
              <a:cs typeface="+mn-cs"/>
            </a:endParaRPr>
          </a:p>
          <a:p>
            <a:pPr marL="457200" indent="-457200" eaLnBrk="1" hangingPunct="1">
              <a:buClr>
                <a:srgbClr val="0047B9"/>
              </a:buClr>
              <a:buAutoNum type="arabicPeriod"/>
              <a:defRPr/>
            </a:pPr>
            <a:endParaRPr lang="de-DE" i="1" dirty="0">
              <a:solidFill>
                <a:srgbClr val="0047B9"/>
              </a:solidFill>
              <a:cs typeface="+mn-cs"/>
            </a:endParaRPr>
          </a:p>
          <a:p>
            <a:pPr marL="457200" indent="-457200" eaLnBrk="1" hangingPunct="1">
              <a:buClr>
                <a:srgbClr val="0047B9"/>
              </a:buClr>
              <a:buAutoNum type="arabicPeriod"/>
              <a:defRPr/>
            </a:pPr>
            <a:r>
              <a:rPr lang="de-DE" dirty="0" err="1">
                <a:solidFill>
                  <a:srgbClr val="0047B9"/>
                </a:solidFill>
                <a:cs typeface="+mn-cs"/>
              </a:rPr>
              <a:t>T.pallidum</a:t>
            </a:r>
            <a:r>
              <a:rPr lang="de-DE" dirty="0">
                <a:solidFill>
                  <a:srgbClr val="0047B9"/>
                </a:solidFill>
                <a:cs typeface="+mn-cs"/>
              </a:rPr>
              <a:t> </a:t>
            </a:r>
            <a:r>
              <a:rPr lang="de-DE" dirty="0" err="1">
                <a:solidFill>
                  <a:srgbClr val="0047B9"/>
                </a:solidFill>
                <a:cs typeface="+mn-cs"/>
              </a:rPr>
              <a:t>reference</a:t>
            </a:r>
            <a:r>
              <a:rPr lang="de-DE" dirty="0">
                <a:solidFill>
                  <a:srgbClr val="0047B9"/>
                </a:solidFill>
                <a:cs typeface="+mn-cs"/>
              </a:rPr>
              <a:t> </a:t>
            </a:r>
            <a:r>
              <a:rPr lang="de-DE" dirty="0" err="1">
                <a:solidFill>
                  <a:srgbClr val="0047B9"/>
                </a:solidFill>
                <a:cs typeface="+mn-cs"/>
              </a:rPr>
              <a:t>assays</a:t>
            </a:r>
            <a:endParaRPr lang="de-DE" dirty="0">
              <a:solidFill>
                <a:srgbClr val="0047B9"/>
              </a:solidFill>
              <a:cs typeface="+mn-cs"/>
            </a:endParaRPr>
          </a:p>
          <a:p>
            <a:pPr marL="457200" indent="-457200" eaLnBrk="1" hangingPunct="1">
              <a:buClr>
                <a:srgbClr val="0047B9"/>
              </a:buClr>
              <a:buAutoNum type="arabicPeriod"/>
              <a:defRPr/>
            </a:pPr>
            <a:endParaRPr lang="de-DE" dirty="0">
              <a:solidFill>
                <a:srgbClr val="0047B9"/>
              </a:solidFill>
              <a:cs typeface="+mn-cs"/>
            </a:endParaRPr>
          </a:p>
          <a:p>
            <a:pPr marL="457200" indent="-457200" eaLnBrk="1" hangingPunct="1">
              <a:buClr>
                <a:srgbClr val="0047B9"/>
              </a:buClr>
              <a:buAutoNum type="arabicPeriod"/>
              <a:defRPr/>
            </a:pPr>
            <a:r>
              <a:rPr lang="de-DE" dirty="0">
                <a:solidFill>
                  <a:srgbClr val="0047B9"/>
                </a:solidFill>
                <a:cs typeface="+mn-cs"/>
              </a:rPr>
              <a:t>Quality </a:t>
            </a:r>
            <a:r>
              <a:rPr lang="de-DE" dirty="0" err="1">
                <a:solidFill>
                  <a:srgbClr val="0047B9"/>
                </a:solidFill>
                <a:cs typeface="+mn-cs"/>
              </a:rPr>
              <a:t>controls</a:t>
            </a:r>
            <a:r>
              <a:rPr lang="de-DE" dirty="0">
                <a:solidFill>
                  <a:srgbClr val="0047B9"/>
                </a:solidFill>
                <a:cs typeface="+mn-cs"/>
              </a:rPr>
              <a:t> – DNA, </a:t>
            </a:r>
            <a:r>
              <a:rPr lang="de-DE" dirty="0" err="1">
                <a:solidFill>
                  <a:srgbClr val="0047B9"/>
                </a:solidFill>
                <a:cs typeface="+mn-cs"/>
              </a:rPr>
              <a:t>protein</a:t>
            </a:r>
            <a:r>
              <a:rPr lang="de-DE" dirty="0">
                <a:solidFill>
                  <a:srgbClr val="0047B9"/>
                </a:solidFill>
                <a:cs typeface="+mn-cs"/>
              </a:rPr>
              <a:t>, </a:t>
            </a:r>
            <a:r>
              <a:rPr lang="de-DE" dirty="0" err="1">
                <a:solidFill>
                  <a:srgbClr val="0047B9"/>
                </a:solidFill>
                <a:cs typeface="+mn-cs"/>
              </a:rPr>
              <a:t>binding</a:t>
            </a:r>
            <a:endParaRPr lang="de-DE" dirty="0">
              <a:solidFill>
                <a:srgbClr val="0047B9"/>
              </a:solidFill>
              <a:cs typeface="+mn-cs"/>
            </a:endParaRPr>
          </a:p>
          <a:p>
            <a:pPr marL="457200" indent="-457200" eaLnBrk="1" hangingPunct="1">
              <a:buClr>
                <a:srgbClr val="0047B9"/>
              </a:buClr>
              <a:buAutoNum type="arabicPeriod"/>
              <a:defRPr/>
            </a:pPr>
            <a:endParaRPr lang="de-DE" dirty="0">
              <a:solidFill>
                <a:srgbClr val="0047B9"/>
              </a:solidFill>
              <a:cs typeface="+mn-cs"/>
            </a:endParaRPr>
          </a:p>
          <a:p>
            <a:pPr marL="457200" indent="-457200" eaLnBrk="1" hangingPunct="1">
              <a:buClr>
                <a:srgbClr val="0047B9"/>
              </a:buClr>
              <a:buAutoNum type="arabicPeriod"/>
              <a:defRPr/>
            </a:pPr>
            <a:r>
              <a:rPr lang="de-DE" dirty="0">
                <a:solidFill>
                  <a:srgbClr val="0047B9"/>
                </a:solidFill>
                <a:cs typeface="+mn-cs"/>
              </a:rPr>
              <a:t>Validation </a:t>
            </a:r>
            <a:r>
              <a:rPr lang="de-DE" dirty="0" err="1">
                <a:solidFill>
                  <a:srgbClr val="0047B9"/>
                </a:solidFill>
                <a:cs typeface="+mn-cs"/>
              </a:rPr>
              <a:t>of</a:t>
            </a:r>
            <a:r>
              <a:rPr lang="de-DE" dirty="0">
                <a:solidFill>
                  <a:srgbClr val="0047B9"/>
                </a:solidFill>
                <a:cs typeface="+mn-cs"/>
              </a:rPr>
              <a:t> </a:t>
            </a:r>
            <a:r>
              <a:rPr lang="de-DE" dirty="0" err="1">
                <a:solidFill>
                  <a:srgbClr val="0047B9"/>
                </a:solidFill>
                <a:cs typeface="+mn-cs"/>
              </a:rPr>
              <a:t>the</a:t>
            </a:r>
            <a:r>
              <a:rPr lang="de-DE" dirty="0">
                <a:solidFill>
                  <a:srgbClr val="0047B9"/>
                </a:solidFill>
                <a:cs typeface="+mn-cs"/>
              </a:rPr>
              <a:t> </a:t>
            </a:r>
            <a:r>
              <a:rPr lang="de-DE" dirty="0" err="1">
                <a:solidFill>
                  <a:srgbClr val="0047B9"/>
                </a:solidFill>
                <a:cs typeface="+mn-cs"/>
              </a:rPr>
              <a:t>assay</a:t>
            </a:r>
            <a:endParaRPr lang="de-DE" dirty="0">
              <a:solidFill>
                <a:srgbClr val="0047B9"/>
              </a:solidFill>
              <a:cs typeface="+mn-cs"/>
            </a:endParaRPr>
          </a:p>
          <a:p>
            <a:pPr marL="457200" indent="-457200" eaLnBrk="1" hangingPunct="1">
              <a:buClr>
                <a:srgbClr val="0047B9"/>
              </a:buClr>
              <a:buAutoNum type="arabicPeriod"/>
              <a:defRPr/>
            </a:pPr>
            <a:endParaRPr lang="de-DE" dirty="0">
              <a:solidFill>
                <a:srgbClr val="0047B9"/>
              </a:solidFill>
              <a:cs typeface="+mn-cs"/>
            </a:endParaRPr>
          </a:p>
          <a:p>
            <a:pPr marL="457200" indent="-457200" eaLnBrk="1" hangingPunct="1">
              <a:buClr>
                <a:srgbClr val="0047B9"/>
              </a:buClr>
              <a:buAutoNum type="arabicPeriod"/>
              <a:defRPr/>
            </a:pPr>
            <a:r>
              <a:rPr lang="de-DE" dirty="0" err="1">
                <a:solidFill>
                  <a:srgbClr val="0047B9"/>
                </a:solidFill>
                <a:cs typeface="+mn-cs"/>
              </a:rPr>
              <a:t>Comparison</a:t>
            </a:r>
            <a:r>
              <a:rPr lang="de-DE" dirty="0">
                <a:solidFill>
                  <a:srgbClr val="0047B9"/>
                </a:solidFill>
                <a:cs typeface="+mn-cs"/>
              </a:rPr>
              <a:t> </a:t>
            </a:r>
            <a:r>
              <a:rPr lang="de-DE" dirty="0" err="1">
                <a:solidFill>
                  <a:srgbClr val="0047B9"/>
                </a:solidFill>
                <a:cs typeface="+mn-cs"/>
              </a:rPr>
              <a:t>of</a:t>
            </a:r>
            <a:r>
              <a:rPr lang="de-DE" dirty="0">
                <a:solidFill>
                  <a:srgbClr val="0047B9"/>
                </a:solidFill>
                <a:cs typeface="+mn-cs"/>
              </a:rPr>
              <a:t> sample </a:t>
            </a:r>
            <a:r>
              <a:rPr lang="de-DE" dirty="0" err="1">
                <a:solidFill>
                  <a:srgbClr val="0047B9"/>
                </a:solidFill>
                <a:cs typeface="+mn-cs"/>
              </a:rPr>
              <a:t>population</a:t>
            </a:r>
            <a:r>
              <a:rPr lang="de-DE" dirty="0">
                <a:solidFill>
                  <a:srgbClr val="0047B9"/>
                </a:solidFill>
                <a:cs typeface="+mn-cs"/>
              </a:rPr>
              <a:t> </a:t>
            </a:r>
            <a:r>
              <a:rPr lang="de-DE" dirty="0" err="1">
                <a:solidFill>
                  <a:srgbClr val="0047B9"/>
                </a:solidFill>
                <a:cs typeface="+mn-cs"/>
              </a:rPr>
              <a:t>to</a:t>
            </a:r>
            <a:r>
              <a:rPr lang="de-DE" dirty="0">
                <a:solidFill>
                  <a:srgbClr val="0047B9"/>
                </a:solidFill>
                <a:cs typeface="+mn-cs"/>
              </a:rPr>
              <a:t> </a:t>
            </a:r>
            <a:r>
              <a:rPr lang="de-DE" dirty="0" err="1">
                <a:solidFill>
                  <a:srgbClr val="0047B9"/>
                </a:solidFill>
                <a:cs typeface="+mn-cs"/>
              </a:rPr>
              <a:t>the</a:t>
            </a:r>
            <a:r>
              <a:rPr lang="de-DE" dirty="0">
                <a:solidFill>
                  <a:srgbClr val="0047B9"/>
                </a:solidFill>
                <a:cs typeface="+mn-cs"/>
              </a:rPr>
              <a:t> </a:t>
            </a:r>
            <a:r>
              <a:rPr lang="de-DE" dirty="0" err="1">
                <a:solidFill>
                  <a:srgbClr val="0047B9"/>
                </a:solidFill>
                <a:cs typeface="+mn-cs"/>
              </a:rPr>
              <a:t>general</a:t>
            </a:r>
            <a:r>
              <a:rPr lang="de-DE" dirty="0">
                <a:solidFill>
                  <a:srgbClr val="0047B9"/>
                </a:solidFill>
                <a:cs typeface="+mn-cs"/>
              </a:rPr>
              <a:t> </a:t>
            </a:r>
            <a:r>
              <a:rPr lang="de-DE" dirty="0" err="1">
                <a:solidFill>
                  <a:srgbClr val="0047B9"/>
                </a:solidFill>
                <a:cs typeface="+mn-cs"/>
              </a:rPr>
              <a:t>population</a:t>
            </a:r>
            <a:endParaRPr lang="de-DE" dirty="0">
              <a:solidFill>
                <a:srgbClr val="0047B9"/>
              </a:solidFill>
              <a:cs typeface="+mn-cs"/>
            </a:endParaRPr>
          </a:p>
          <a:p>
            <a:pPr marL="457200" indent="-457200" eaLnBrk="1" hangingPunct="1">
              <a:buClr>
                <a:srgbClr val="0047B9"/>
              </a:buClr>
              <a:buAutoNum type="arabicPeriod"/>
              <a:defRPr/>
            </a:pPr>
            <a:endParaRPr lang="de-DE" dirty="0">
              <a:solidFill>
                <a:srgbClr val="0047B9"/>
              </a:solidFill>
              <a:cs typeface="+mn-cs"/>
            </a:endParaRPr>
          </a:p>
          <a:p>
            <a:pPr marL="457200" indent="-457200" eaLnBrk="1" hangingPunct="1">
              <a:buClr>
                <a:srgbClr val="0047B9"/>
              </a:buClr>
              <a:buAutoNum type="arabicPeriod"/>
              <a:defRPr/>
            </a:pPr>
            <a:endParaRPr lang="de-DE" dirty="0">
              <a:solidFill>
                <a:srgbClr val="0047B9"/>
              </a:solidFill>
              <a:cs typeface="+mn-c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AE64DF-7368-4C97-B26E-20B022945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/>
              <a:t>Control antigens in case-controls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71E2D53-B9B7-443A-B24F-9FD8D675BACF}"/>
              </a:ext>
            </a:extLst>
          </p:cNvPr>
          <p:cNvSpPr/>
          <p:nvPr/>
        </p:nvSpPr>
        <p:spPr>
          <a:xfrm>
            <a:off x="1806335" y="5805264"/>
            <a:ext cx="537893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CA" sz="1400" dirty="0">
                <a:solidFill>
                  <a:srgbClr val="0047B9"/>
                </a:solidFill>
                <a:latin typeface="+mn-lt"/>
              </a:rPr>
              <a:t>STI prevalence elevated compared to the general public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CA" sz="1400" dirty="0">
                <a:solidFill>
                  <a:srgbClr val="0047B9"/>
                </a:solidFill>
                <a:latin typeface="+mn-lt"/>
              </a:rPr>
              <a:t>Polyoma prevalence shows to be mostly uniform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B899F31-5648-479F-B568-28795283AD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5696" y="1268760"/>
            <a:ext cx="5008420" cy="4582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5428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BDF5F-B120-480F-8270-10857DDBEB81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/>
              <a:t>Control antigens between Syphilis +/-</a:t>
            </a:r>
            <a:endParaRPr lang="en-CA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ACFA0F5-16E5-47A1-B710-9E044E7507BA}"/>
              </a:ext>
            </a:extLst>
          </p:cNvPr>
          <p:cNvSpPr/>
          <p:nvPr/>
        </p:nvSpPr>
        <p:spPr>
          <a:xfrm>
            <a:off x="2411760" y="5582703"/>
            <a:ext cx="402546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CA" sz="1400" dirty="0">
                <a:solidFill>
                  <a:srgbClr val="0047B9"/>
                </a:solidFill>
                <a:latin typeface="+mn-lt"/>
              </a:rPr>
              <a:t>STI’s are 3x more likely for Syphilis-positive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CA" sz="1400" dirty="0">
                <a:solidFill>
                  <a:srgbClr val="0047B9"/>
                </a:solidFill>
                <a:latin typeface="+mn-lt"/>
              </a:rPr>
              <a:t>Polyoma is unchanged between the samples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4A6C5B6-9A5F-40AB-9DFD-CC36A6937B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720" y="1484784"/>
            <a:ext cx="5336082" cy="410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2602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BB00F-A42D-4189-999B-35CFCA373652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BC2BAD9-954B-4045-9468-6F75F856C68F}"/>
              </a:ext>
            </a:extLst>
          </p:cNvPr>
          <p:cNvSpPr txBox="1">
            <a:spLocks/>
          </p:cNvSpPr>
          <p:nvPr/>
        </p:nvSpPr>
        <p:spPr bwMode="auto">
          <a:xfrm>
            <a:off x="535360" y="1772816"/>
            <a:ext cx="7920880" cy="33123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90500" indent="-1905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FFFF"/>
              </a:buClr>
              <a:buSzPct val="90000"/>
              <a:buFont typeface="Times" charset="0"/>
              <a:buChar char="•"/>
              <a:defRPr sz="2000">
                <a:solidFill>
                  <a:schemeClr val="bg2"/>
                </a:solidFill>
                <a:latin typeface="+mn-lt"/>
                <a:ea typeface="+mn-ea"/>
                <a:cs typeface="ＭＳ Ｐゴシック" charset="0"/>
              </a:defRPr>
            </a:lvl1pPr>
            <a:lvl2pPr marL="569913" indent="-1889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FFFF"/>
              </a:buClr>
              <a:buSzPct val="90000"/>
              <a:buFont typeface="Times" charset="0"/>
              <a:buChar char="•"/>
              <a:defRPr sz="2000">
                <a:solidFill>
                  <a:schemeClr val="bg2"/>
                </a:solidFill>
                <a:latin typeface="+mn-lt"/>
                <a:ea typeface="+mn-ea"/>
              </a:defRPr>
            </a:lvl2pPr>
            <a:lvl3pPr marL="947738" indent="-1873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FFFF"/>
              </a:buClr>
              <a:buSzPct val="90000"/>
              <a:buFont typeface="Times" charset="0"/>
              <a:buChar char="•"/>
              <a:defRPr sz="2000">
                <a:solidFill>
                  <a:schemeClr val="bg2"/>
                </a:solidFill>
                <a:latin typeface="+mn-lt"/>
                <a:ea typeface="+mn-ea"/>
              </a:defRPr>
            </a:lvl3pPr>
            <a:lvl4pPr marL="1323975" indent="-18573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FFFF"/>
              </a:buClr>
              <a:buSzPct val="90000"/>
              <a:buFont typeface="Times" charset="0"/>
              <a:buChar char="•"/>
              <a:defRPr sz="2000">
                <a:solidFill>
                  <a:schemeClr val="bg2"/>
                </a:solidFill>
                <a:latin typeface="+mn-lt"/>
                <a:ea typeface="+mn-ea"/>
              </a:defRPr>
            </a:lvl4pPr>
            <a:lvl5pPr marL="1792288" indent="-2778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FFFF"/>
              </a:buClr>
              <a:buSzPct val="90000"/>
              <a:buFont typeface="Times" charset="0"/>
              <a:buChar char="•"/>
              <a:defRPr sz="2000">
                <a:solidFill>
                  <a:schemeClr val="bg2"/>
                </a:solidFill>
                <a:latin typeface="+mn-lt"/>
                <a:ea typeface="+mn-ea"/>
              </a:defRPr>
            </a:lvl5pPr>
            <a:lvl6pPr marL="2249488" indent="-2778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FFFF"/>
              </a:buClr>
              <a:buSzPct val="90000"/>
              <a:buFont typeface="Times" charset="0"/>
              <a:buChar char="•"/>
              <a:defRPr sz="2000">
                <a:solidFill>
                  <a:schemeClr val="bg2"/>
                </a:solidFill>
                <a:latin typeface="+mn-lt"/>
                <a:ea typeface="+mn-ea"/>
              </a:defRPr>
            </a:lvl6pPr>
            <a:lvl7pPr marL="2706688" indent="-2778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FFFF"/>
              </a:buClr>
              <a:buSzPct val="90000"/>
              <a:buFont typeface="Times" charset="0"/>
              <a:buChar char="•"/>
              <a:defRPr sz="2000">
                <a:solidFill>
                  <a:schemeClr val="bg2"/>
                </a:solidFill>
                <a:latin typeface="+mn-lt"/>
                <a:ea typeface="+mn-ea"/>
              </a:defRPr>
            </a:lvl7pPr>
            <a:lvl8pPr marL="3163888" indent="-2778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FFFF"/>
              </a:buClr>
              <a:buSzPct val="90000"/>
              <a:buFont typeface="Times" charset="0"/>
              <a:buChar char="•"/>
              <a:defRPr sz="2000">
                <a:solidFill>
                  <a:schemeClr val="bg2"/>
                </a:solidFill>
                <a:latin typeface="+mn-lt"/>
                <a:ea typeface="+mn-ea"/>
              </a:defRPr>
            </a:lvl8pPr>
            <a:lvl9pPr marL="3621088" indent="-2778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FFFF"/>
              </a:buClr>
              <a:buSzPct val="90000"/>
              <a:buFont typeface="Times" charset="0"/>
              <a:buChar char="•"/>
              <a:defRPr sz="2000">
                <a:solidFill>
                  <a:schemeClr val="bg2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en-US" kern="0" dirty="0">
                <a:solidFill>
                  <a:srgbClr val="0047B9"/>
                </a:solidFill>
              </a:rPr>
              <a:t>Treponema proteins can be used successfully in multiplex serology</a:t>
            </a:r>
          </a:p>
          <a:p>
            <a:pPr lvl="1">
              <a:buClr>
                <a:srgbClr val="0047B9"/>
              </a:buClr>
              <a:buFont typeface="Wingdings" panose="05000000000000000000" pitchFamily="2" charset="2"/>
              <a:buChar char="§"/>
            </a:pPr>
            <a:r>
              <a:rPr lang="en-CA" kern="0" dirty="0">
                <a:solidFill>
                  <a:srgbClr val="0047B9"/>
                </a:solidFill>
              </a:rPr>
              <a:t>Sensitivity and specificity &gt; 97%</a:t>
            </a:r>
            <a:endParaRPr lang="en-US" kern="0" dirty="0">
              <a:solidFill>
                <a:srgbClr val="0047B9"/>
              </a:solidFill>
            </a:endParaRPr>
          </a:p>
          <a:p>
            <a:pPr marL="0" indent="0">
              <a:buNone/>
            </a:pPr>
            <a:endParaRPr lang="en-US" kern="0" dirty="0">
              <a:solidFill>
                <a:srgbClr val="0047B9"/>
              </a:solidFill>
            </a:endParaRPr>
          </a:p>
          <a:p>
            <a:pPr marL="0" indent="0">
              <a:buNone/>
            </a:pPr>
            <a:r>
              <a:rPr lang="en-US" kern="0" dirty="0">
                <a:solidFill>
                  <a:srgbClr val="0047B9"/>
                </a:solidFill>
              </a:rPr>
              <a:t>Agreement of multiple antigens increases diagnostic power</a:t>
            </a:r>
            <a:endParaRPr lang="en-CA" kern="0" dirty="0">
              <a:solidFill>
                <a:srgbClr val="0047B9"/>
              </a:solidFill>
            </a:endParaRPr>
          </a:p>
          <a:p>
            <a:pPr lvl="1">
              <a:buClr>
                <a:srgbClr val="0047B9"/>
              </a:buClr>
              <a:buFont typeface="Wingdings" panose="05000000000000000000" pitchFamily="2" charset="2"/>
              <a:buChar char="§"/>
            </a:pPr>
            <a:r>
              <a:rPr lang="en-CA" kern="0" dirty="0">
                <a:solidFill>
                  <a:srgbClr val="0047B9"/>
                </a:solidFill>
              </a:rPr>
              <a:t>Fewer false positives and false negatives</a:t>
            </a:r>
          </a:p>
          <a:p>
            <a:pPr>
              <a:buClr>
                <a:srgbClr val="0047B9"/>
              </a:buClr>
              <a:buFont typeface="Wingdings" panose="05000000000000000000" pitchFamily="2" charset="2"/>
              <a:buChar char="§"/>
            </a:pPr>
            <a:endParaRPr lang="en-CA" kern="0" dirty="0">
              <a:solidFill>
                <a:srgbClr val="0047B9"/>
              </a:solidFill>
            </a:endParaRPr>
          </a:p>
          <a:p>
            <a:pPr marL="0" indent="0">
              <a:buClr>
                <a:srgbClr val="0047B9"/>
              </a:buClr>
              <a:buNone/>
            </a:pPr>
            <a:r>
              <a:rPr lang="en-CA" kern="0" dirty="0">
                <a:solidFill>
                  <a:srgbClr val="0047B9"/>
                </a:solidFill>
              </a:rPr>
              <a:t>Sample population has similar non-STI infection rates</a:t>
            </a:r>
          </a:p>
          <a:p>
            <a:pPr lvl="1">
              <a:buClr>
                <a:srgbClr val="0047B9"/>
              </a:buClr>
              <a:buFont typeface="Wingdings" panose="05000000000000000000" pitchFamily="2" charset="2"/>
              <a:buChar char="§"/>
            </a:pPr>
            <a:r>
              <a:rPr lang="en-CA" kern="0" dirty="0">
                <a:solidFill>
                  <a:srgbClr val="0047B9"/>
                </a:solidFill>
              </a:rPr>
              <a:t>Polyoma consistent among samples</a:t>
            </a:r>
          </a:p>
          <a:p>
            <a:pPr marL="0" indent="0">
              <a:buClr>
                <a:srgbClr val="0047B9"/>
              </a:buClr>
              <a:buNone/>
            </a:pPr>
            <a:endParaRPr lang="en-CA" kern="0" dirty="0">
              <a:solidFill>
                <a:srgbClr val="0047B9"/>
              </a:solidFill>
            </a:endParaRPr>
          </a:p>
          <a:p>
            <a:pPr marL="0" indent="0">
              <a:buClr>
                <a:srgbClr val="0047B9"/>
              </a:buClr>
              <a:buNone/>
            </a:pPr>
            <a:r>
              <a:rPr lang="en-CA" kern="0" dirty="0">
                <a:solidFill>
                  <a:srgbClr val="0047B9"/>
                </a:solidFill>
              </a:rPr>
              <a:t>STI infection rates much higher in the sample population</a:t>
            </a:r>
          </a:p>
          <a:p>
            <a:pPr lvl="1">
              <a:buClr>
                <a:srgbClr val="0047B9"/>
              </a:buClr>
              <a:buFont typeface="Wingdings" panose="05000000000000000000" pitchFamily="2" charset="2"/>
              <a:buChar char="§"/>
            </a:pPr>
            <a:r>
              <a:rPr lang="en-CA" kern="0" dirty="0">
                <a:solidFill>
                  <a:srgbClr val="0047B9"/>
                </a:solidFill>
              </a:rPr>
              <a:t>~50% seroprevalence for Chlamydia</a:t>
            </a:r>
          </a:p>
          <a:p>
            <a:pPr lvl="1">
              <a:buClr>
                <a:srgbClr val="0047B9"/>
              </a:buClr>
              <a:buFont typeface="Wingdings" panose="05000000000000000000" pitchFamily="2" charset="2"/>
              <a:buChar char="§"/>
            </a:pPr>
            <a:r>
              <a:rPr lang="en-CA" kern="0" dirty="0">
                <a:solidFill>
                  <a:srgbClr val="0047B9"/>
                </a:solidFill>
              </a:rPr>
              <a:t>Syphilis-positive have 3x the STI infection rate </a:t>
            </a:r>
          </a:p>
          <a:p>
            <a:pPr marL="0" indent="0">
              <a:buClr>
                <a:srgbClr val="0047B9"/>
              </a:buClr>
              <a:buNone/>
            </a:pPr>
            <a:endParaRPr lang="en-CA" kern="0" dirty="0">
              <a:solidFill>
                <a:srgbClr val="0047B9"/>
              </a:solidFill>
            </a:endParaRPr>
          </a:p>
          <a:p>
            <a:pPr lvl="1">
              <a:buClr>
                <a:srgbClr val="0047B9"/>
              </a:buClr>
              <a:buFont typeface="Wingdings" panose="05000000000000000000" pitchFamily="2" charset="2"/>
              <a:buChar char="§"/>
            </a:pPr>
            <a:endParaRPr lang="en-CA" kern="0" dirty="0">
              <a:solidFill>
                <a:srgbClr val="0047B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24649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9"/>
          <p:cNvSpPr txBox="1">
            <a:spLocks noChangeArrowheads="1"/>
          </p:cNvSpPr>
          <p:nvPr/>
        </p:nvSpPr>
        <p:spPr bwMode="auto">
          <a:xfrm>
            <a:off x="1187624" y="764306"/>
            <a:ext cx="2881313" cy="1255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de-DE" sz="3000" b="1" dirty="0" err="1">
                <a:solidFill>
                  <a:schemeClr val="bg2"/>
                </a:solidFill>
                <a:latin typeface="Arial" charset="0"/>
              </a:rPr>
              <a:t>Thank</a:t>
            </a:r>
            <a:r>
              <a:rPr lang="de-DE" sz="3000" b="1" dirty="0">
                <a:solidFill>
                  <a:schemeClr val="bg2"/>
                </a:solidFill>
                <a:latin typeface="Arial" charset="0"/>
              </a:rPr>
              <a:t> </a:t>
            </a:r>
            <a:r>
              <a:rPr lang="de-DE" sz="3000" b="1" dirty="0" err="1">
                <a:solidFill>
                  <a:schemeClr val="bg2"/>
                </a:solidFill>
                <a:latin typeface="Arial" charset="0"/>
              </a:rPr>
              <a:t>you</a:t>
            </a:r>
            <a:r>
              <a:rPr lang="de-DE" sz="3000" b="1" dirty="0">
                <a:solidFill>
                  <a:schemeClr val="bg2"/>
                </a:solidFill>
                <a:latin typeface="Arial" charset="0"/>
              </a:rPr>
              <a:t> </a:t>
            </a:r>
            <a:r>
              <a:rPr lang="de-DE" sz="3000" b="1" dirty="0" err="1">
                <a:solidFill>
                  <a:schemeClr val="bg2"/>
                </a:solidFill>
                <a:latin typeface="Arial" charset="0"/>
              </a:rPr>
              <a:t>for</a:t>
            </a:r>
            <a:r>
              <a:rPr lang="de-DE" sz="3000" b="1" dirty="0">
                <a:solidFill>
                  <a:schemeClr val="bg2"/>
                </a:solidFill>
                <a:latin typeface="Arial" charset="0"/>
              </a:rPr>
              <a:t> </a:t>
            </a:r>
            <a:r>
              <a:rPr lang="de-DE" sz="3000" b="1" dirty="0" err="1">
                <a:solidFill>
                  <a:schemeClr val="bg2"/>
                </a:solidFill>
                <a:latin typeface="Arial" charset="0"/>
              </a:rPr>
              <a:t>your</a:t>
            </a:r>
            <a:r>
              <a:rPr lang="de-DE" sz="3000" b="1" dirty="0">
                <a:solidFill>
                  <a:schemeClr val="bg2"/>
                </a:solidFill>
                <a:latin typeface="Arial" charset="0"/>
              </a:rPr>
              <a:t> </a:t>
            </a:r>
            <a:r>
              <a:rPr lang="de-DE" sz="3000" b="1" dirty="0" err="1">
                <a:solidFill>
                  <a:schemeClr val="bg2"/>
                </a:solidFill>
                <a:latin typeface="Arial" charset="0"/>
              </a:rPr>
              <a:t>attention</a:t>
            </a:r>
            <a:r>
              <a:rPr lang="de-DE" sz="3000" b="1" dirty="0">
                <a:solidFill>
                  <a:schemeClr val="bg2"/>
                </a:solidFill>
                <a:latin typeface="Arial" charset="0"/>
              </a:rPr>
              <a:t>!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878E8A7-1982-4915-842C-9F386A376191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87607E-264F-4416-9CE8-F97383064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2348880"/>
            <a:ext cx="8172400" cy="2767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6732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BE78D-30D5-42E6-998B-6003430FF6D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676400" y="546100"/>
            <a:ext cx="5638800" cy="396875"/>
          </a:xfrm>
        </p:spPr>
        <p:txBody>
          <a:bodyPr/>
          <a:lstStyle/>
          <a:p>
            <a:r>
              <a:rPr lang="en-US" i="1" dirty="0"/>
              <a:t>Treponema pallidum</a:t>
            </a:r>
            <a:endParaRPr lang="en-CA" i="1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CED1DC9-0C49-446F-85A8-4EEC18A95D2C}"/>
              </a:ext>
            </a:extLst>
          </p:cNvPr>
          <p:cNvGrpSpPr/>
          <p:nvPr/>
        </p:nvGrpSpPr>
        <p:grpSpPr>
          <a:xfrm>
            <a:off x="611560" y="1628800"/>
            <a:ext cx="3039769" cy="4562638"/>
            <a:chOff x="5435904" y="1484784"/>
            <a:chExt cx="3039769" cy="4562638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B177AB78-B9A2-4A59-B1F0-5C2A6E8EFC02}"/>
                </a:ext>
              </a:extLst>
            </p:cNvPr>
            <p:cNvGrpSpPr/>
            <p:nvPr/>
          </p:nvGrpSpPr>
          <p:grpSpPr>
            <a:xfrm>
              <a:off x="5435904" y="1484784"/>
              <a:ext cx="3039769" cy="4562638"/>
              <a:chOff x="5435904" y="1484784"/>
              <a:chExt cx="3039769" cy="4562638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00AE9C67-75F2-42A1-A7DB-39EB73A34998}"/>
                  </a:ext>
                </a:extLst>
              </p:cNvPr>
              <p:cNvGrpSpPr/>
              <p:nvPr/>
            </p:nvGrpSpPr>
            <p:grpSpPr>
              <a:xfrm>
                <a:off x="5435904" y="1484784"/>
                <a:ext cx="3039769" cy="4562638"/>
                <a:chOff x="5436096" y="1399540"/>
                <a:chExt cx="3039769" cy="4562638"/>
              </a:xfrm>
            </p:grpSpPr>
            <p:grpSp>
              <p:nvGrpSpPr>
                <p:cNvPr id="8" name="Group 7">
                  <a:extLst>
                    <a:ext uri="{FF2B5EF4-FFF2-40B4-BE49-F238E27FC236}">
                      <a16:creationId xmlns:a16="http://schemas.microsoft.com/office/drawing/2014/main" id="{D425575B-3255-4E88-9D4E-5DA434293EB2}"/>
                    </a:ext>
                  </a:extLst>
                </p:cNvPr>
                <p:cNvGrpSpPr/>
                <p:nvPr/>
              </p:nvGrpSpPr>
              <p:grpSpPr>
                <a:xfrm>
                  <a:off x="5436096" y="1399540"/>
                  <a:ext cx="2664488" cy="3960440"/>
                  <a:chOff x="5724128" y="1412776"/>
                  <a:chExt cx="2664488" cy="3960440"/>
                </a:xfrm>
              </p:grpSpPr>
              <p:sp>
                <p:nvSpPr>
                  <p:cNvPr id="6" name="Rectangle 5">
                    <a:extLst>
                      <a:ext uri="{FF2B5EF4-FFF2-40B4-BE49-F238E27FC236}">
                        <a16:creationId xmlns:a16="http://schemas.microsoft.com/office/drawing/2014/main" id="{685D9DE7-23AD-4B38-B7FD-1E8FAFE8775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724128" y="1412776"/>
                    <a:ext cx="2664488" cy="3960440"/>
                  </a:xfrm>
                  <a:prstGeom prst="rect">
                    <a:avLst/>
                  </a:prstGeom>
                  <a:solidFill>
                    <a:srgbClr val="FFFFFF"/>
                  </a:solidFill>
                  <a:ln w="28575" cap="flat" cmpd="sng" algn="ctr">
                    <a:solidFill>
                      <a:srgbClr val="0047B9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CA" sz="24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" charset="0"/>
                      <a:ea typeface="ＭＳ Ｐゴシック" charset="0"/>
                    </a:endParaRPr>
                  </a:p>
                </p:txBody>
              </p:sp>
              <p:pic>
                <p:nvPicPr>
                  <p:cNvPr id="7" name="Content Placeholder 4">
                    <a:extLst>
                      <a:ext uri="{FF2B5EF4-FFF2-40B4-BE49-F238E27FC236}">
                        <a16:creationId xmlns:a16="http://schemas.microsoft.com/office/drawing/2014/main" id="{6E933383-7B50-4FF8-A54A-DCA4FBC15DF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780896" y="1484784"/>
                    <a:ext cx="2523592" cy="2376264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74436DEC-C956-4219-A3F0-301E0985C12E}"/>
                    </a:ext>
                  </a:extLst>
                </p:cNvPr>
                <p:cNvSpPr/>
                <p:nvPr/>
              </p:nvSpPr>
              <p:spPr>
                <a:xfrm>
                  <a:off x="5796328" y="4207852"/>
                  <a:ext cx="2679537" cy="1754326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sz="1200" dirty="0">
                      <a:solidFill>
                        <a:srgbClr val="0047B9"/>
                      </a:solidFill>
                      <a:latin typeface="+mj-lt"/>
                    </a:rPr>
                    <a:t>Type: Spirochete, Gram⊝</a:t>
                  </a:r>
                </a:p>
                <a:p>
                  <a:r>
                    <a:rPr lang="en-US" sz="1200" dirty="0">
                      <a:solidFill>
                        <a:srgbClr val="0047B9"/>
                      </a:solidFill>
                      <a:latin typeface="+mj-lt"/>
                    </a:rPr>
                    <a:t>Size: </a:t>
                  </a:r>
                  <a:r>
                    <a:rPr lang="en-CA" sz="1200" dirty="0">
                      <a:solidFill>
                        <a:srgbClr val="0047B9"/>
                      </a:solidFill>
                      <a:latin typeface="+mj-lt"/>
                    </a:rPr>
                    <a:t>6-15 </a:t>
                  </a:r>
                  <a:r>
                    <a:rPr lang="en-CA" sz="1200" dirty="0" err="1">
                      <a:solidFill>
                        <a:srgbClr val="0047B9"/>
                      </a:solidFill>
                      <a:latin typeface="+mj-lt"/>
                    </a:rPr>
                    <a:t>μm</a:t>
                  </a:r>
                  <a:r>
                    <a:rPr lang="en-CA" sz="1200" dirty="0">
                      <a:solidFill>
                        <a:srgbClr val="0047B9"/>
                      </a:solidFill>
                      <a:latin typeface="+mj-lt"/>
                    </a:rPr>
                    <a:t> x 0.1-0.2 </a:t>
                  </a:r>
                  <a:r>
                    <a:rPr lang="en-CA" sz="1200" dirty="0" err="1">
                      <a:solidFill>
                        <a:srgbClr val="0047B9"/>
                      </a:solidFill>
                      <a:latin typeface="+mj-lt"/>
                    </a:rPr>
                    <a:t>μm</a:t>
                  </a:r>
                  <a:endParaRPr lang="en-CA" sz="1200" dirty="0">
                    <a:solidFill>
                      <a:srgbClr val="0047B9"/>
                    </a:solidFill>
                    <a:latin typeface="+mj-lt"/>
                  </a:endParaRPr>
                </a:p>
                <a:p>
                  <a:r>
                    <a:rPr lang="en-CA" sz="1200" dirty="0">
                      <a:solidFill>
                        <a:srgbClr val="0047B9"/>
                      </a:solidFill>
                      <a:latin typeface="+mj-lt"/>
                    </a:rPr>
                    <a:t>Genome: 1.14 </a:t>
                  </a:r>
                  <a:r>
                    <a:rPr lang="en-CA" sz="1200" dirty="0" err="1">
                      <a:solidFill>
                        <a:srgbClr val="0047B9"/>
                      </a:solidFill>
                      <a:latin typeface="+mj-lt"/>
                    </a:rPr>
                    <a:t>Mbp</a:t>
                  </a:r>
                  <a:endParaRPr lang="en-CA" sz="1200" dirty="0">
                    <a:solidFill>
                      <a:srgbClr val="0047B9"/>
                    </a:solidFill>
                    <a:latin typeface="+mj-lt"/>
                  </a:endParaRPr>
                </a:p>
                <a:p>
                  <a:r>
                    <a:rPr lang="en-CA" sz="1200" dirty="0">
                      <a:solidFill>
                        <a:srgbClr val="0047B9"/>
                      </a:solidFill>
                      <a:latin typeface="+mj-lt"/>
                    </a:rPr>
                    <a:t>Infects: Only human</a:t>
                  </a:r>
                </a:p>
                <a:p>
                  <a:r>
                    <a:rPr lang="en-CA" sz="1200" dirty="0">
                      <a:solidFill>
                        <a:srgbClr val="0047B9"/>
                      </a:solidFill>
                      <a:latin typeface="+mj-lt"/>
                    </a:rPr>
                    <a:t>Culturable: No</a:t>
                  </a:r>
                </a:p>
                <a:p>
                  <a:endParaRPr lang="en-US" sz="1600" dirty="0">
                    <a:solidFill>
                      <a:srgbClr val="0047B9"/>
                    </a:solidFill>
                    <a:latin typeface="+mj-lt"/>
                  </a:endParaRPr>
                </a:p>
                <a:p>
                  <a:endParaRPr lang="en-US" sz="1600" i="1" dirty="0">
                    <a:solidFill>
                      <a:srgbClr val="0047B9"/>
                    </a:solidFill>
                    <a:latin typeface="+mj-lt"/>
                  </a:endParaRPr>
                </a:p>
                <a:p>
                  <a:endParaRPr lang="en-CA" sz="1600" i="1" dirty="0">
                    <a:solidFill>
                      <a:srgbClr val="0047B9"/>
                    </a:solidFill>
                    <a:latin typeface="+mj-lt"/>
                  </a:endParaRPr>
                </a:p>
              </p:txBody>
            </p:sp>
          </p:grp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45E889C3-87A9-48D9-A637-050F5CB3AF2E}"/>
                  </a:ext>
                </a:extLst>
              </p:cNvPr>
              <p:cNvSpPr/>
              <p:nvPr/>
            </p:nvSpPr>
            <p:spPr>
              <a:xfrm>
                <a:off x="5580112" y="3933056"/>
                <a:ext cx="2376264" cy="35394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700" i="1" dirty="0">
                    <a:solidFill>
                      <a:srgbClr val="0047B9"/>
                    </a:solidFill>
                    <a:latin typeface="+mj-lt"/>
                  </a:rPr>
                  <a:t>Treponema pallidum</a:t>
                </a:r>
                <a:endParaRPr lang="en-CA" sz="1700" i="1" dirty="0">
                  <a:solidFill>
                    <a:srgbClr val="0047B9"/>
                  </a:solidFill>
                  <a:latin typeface="+mj-lt"/>
                </a:endParaRPr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A0139BC-1213-499F-B516-1895B83CC336}"/>
                </a:ext>
              </a:extLst>
            </p:cNvPr>
            <p:cNvSpPr txBox="1"/>
            <p:nvPr/>
          </p:nvSpPr>
          <p:spPr>
            <a:xfrm>
              <a:off x="7062327" y="1541790"/>
              <a:ext cx="992579" cy="195858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algn="r"/>
              <a:r>
                <a:rPr lang="en-US" sz="800" dirty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Source: Wikipedia</a:t>
              </a:r>
            </a:p>
            <a:p>
              <a:pPr algn="r"/>
              <a:endParaRPr lang="en-CA" sz="800" dirty="0">
                <a:solidFill>
                  <a:schemeClr val="accent6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26BA0B36-409C-4C06-B966-BAFB25BECB58}"/>
              </a:ext>
            </a:extLst>
          </p:cNvPr>
          <p:cNvSpPr txBox="1">
            <a:spLocks/>
          </p:cNvSpPr>
          <p:nvPr/>
        </p:nvSpPr>
        <p:spPr bwMode="auto">
          <a:xfrm>
            <a:off x="3885656" y="2636912"/>
            <a:ext cx="4896544" cy="20726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90500" indent="-1905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FFFF"/>
              </a:buClr>
              <a:buSzPct val="90000"/>
              <a:buFont typeface="Times" charset="0"/>
              <a:buChar char="•"/>
              <a:defRPr sz="2000">
                <a:solidFill>
                  <a:schemeClr val="bg2"/>
                </a:solidFill>
                <a:latin typeface="+mn-lt"/>
                <a:ea typeface="+mn-ea"/>
                <a:cs typeface="ＭＳ Ｐゴシック" charset="0"/>
              </a:defRPr>
            </a:lvl1pPr>
            <a:lvl2pPr marL="569913" indent="-1889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FFFF"/>
              </a:buClr>
              <a:buSzPct val="90000"/>
              <a:buFont typeface="Times" charset="0"/>
              <a:buChar char="•"/>
              <a:defRPr sz="2000">
                <a:solidFill>
                  <a:schemeClr val="bg2"/>
                </a:solidFill>
                <a:latin typeface="+mn-lt"/>
                <a:ea typeface="+mn-ea"/>
              </a:defRPr>
            </a:lvl2pPr>
            <a:lvl3pPr marL="947738" indent="-1873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FFFF"/>
              </a:buClr>
              <a:buSzPct val="90000"/>
              <a:buFont typeface="Times" charset="0"/>
              <a:buChar char="•"/>
              <a:defRPr sz="2000">
                <a:solidFill>
                  <a:schemeClr val="bg2"/>
                </a:solidFill>
                <a:latin typeface="+mn-lt"/>
                <a:ea typeface="+mn-ea"/>
              </a:defRPr>
            </a:lvl3pPr>
            <a:lvl4pPr marL="1323975" indent="-18573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FFFF"/>
              </a:buClr>
              <a:buSzPct val="90000"/>
              <a:buFont typeface="Times" charset="0"/>
              <a:buChar char="•"/>
              <a:defRPr sz="2000">
                <a:solidFill>
                  <a:schemeClr val="bg2"/>
                </a:solidFill>
                <a:latin typeface="+mn-lt"/>
                <a:ea typeface="+mn-ea"/>
              </a:defRPr>
            </a:lvl4pPr>
            <a:lvl5pPr marL="1792288" indent="-2778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FFFF"/>
              </a:buClr>
              <a:buSzPct val="90000"/>
              <a:buFont typeface="Times" charset="0"/>
              <a:buChar char="•"/>
              <a:defRPr sz="2000">
                <a:solidFill>
                  <a:schemeClr val="bg2"/>
                </a:solidFill>
                <a:latin typeface="+mn-lt"/>
                <a:ea typeface="+mn-ea"/>
              </a:defRPr>
            </a:lvl5pPr>
            <a:lvl6pPr marL="2249488" indent="-2778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FFFF"/>
              </a:buClr>
              <a:buSzPct val="90000"/>
              <a:buFont typeface="Times" charset="0"/>
              <a:buChar char="•"/>
              <a:defRPr sz="2000">
                <a:solidFill>
                  <a:schemeClr val="bg2"/>
                </a:solidFill>
                <a:latin typeface="+mn-lt"/>
                <a:ea typeface="+mn-ea"/>
              </a:defRPr>
            </a:lvl6pPr>
            <a:lvl7pPr marL="2706688" indent="-2778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FFFF"/>
              </a:buClr>
              <a:buSzPct val="90000"/>
              <a:buFont typeface="Times" charset="0"/>
              <a:buChar char="•"/>
              <a:defRPr sz="2000">
                <a:solidFill>
                  <a:schemeClr val="bg2"/>
                </a:solidFill>
                <a:latin typeface="+mn-lt"/>
                <a:ea typeface="+mn-ea"/>
              </a:defRPr>
            </a:lvl7pPr>
            <a:lvl8pPr marL="3163888" indent="-2778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FFFF"/>
              </a:buClr>
              <a:buSzPct val="90000"/>
              <a:buFont typeface="Times" charset="0"/>
              <a:buChar char="•"/>
              <a:defRPr sz="2000">
                <a:solidFill>
                  <a:schemeClr val="bg2"/>
                </a:solidFill>
                <a:latin typeface="+mn-lt"/>
                <a:ea typeface="+mn-ea"/>
              </a:defRPr>
            </a:lvl8pPr>
            <a:lvl9pPr marL="3621088" indent="-2778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FFFF"/>
              </a:buClr>
              <a:buSzPct val="90000"/>
              <a:buFont typeface="Times" charset="0"/>
              <a:buChar char="•"/>
              <a:defRPr sz="2000">
                <a:solidFill>
                  <a:schemeClr val="bg2"/>
                </a:solidFill>
                <a:latin typeface="+mn-lt"/>
                <a:ea typeface="+mn-ea"/>
              </a:defRPr>
            </a:lvl9pPr>
          </a:lstStyle>
          <a:p>
            <a:pPr>
              <a:spcBef>
                <a:spcPts val="1500"/>
              </a:spcBef>
              <a:buClr>
                <a:srgbClr val="0047B9"/>
              </a:buClr>
              <a:buFont typeface="Wingdings" panose="05000000000000000000" pitchFamily="2" charset="2"/>
              <a:buChar char="§"/>
            </a:pPr>
            <a:r>
              <a:rPr lang="en-US" sz="1600" kern="0" dirty="0">
                <a:solidFill>
                  <a:srgbClr val="0047B9"/>
                </a:solidFill>
              </a:rPr>
              <a:t>Highly adapted to human internal enviroment</a:t>
            </a:r>
          </a:p>
          <a:p>
            <a:pPr>
              <a:spcBef>
                <a:spcPts val="1500"/>
              </a:spcBef>
              <a:buClr>
                <a:srgbClr val="0047B9"/>
              </a:buClr>
              <a:buFont typeface="Wingdings" panose="05000000000000000000" pitchFamily="2" charset="2"/>
              <a:buChar char="§"/>
            </a:pPr>
            <a:r>
              <a:rPr lang="en-US" sz="1600" kern="0" dirty="0">
                <a:solidFill>
                  <a:srgbClr val="0047B9"/>
                </a:solidFill>
              </a:rPr>
              <a:t>Three to six flagella ▶ allow invasion</a:t>
            </a:r>
          </a:p>
          <a:p>
            <a:pPr>
              <a:spcBef>
                <a:spcPts val="1500"/>
              </a:spcBef>
              <a:buClr>
                <a:srgbClr val="0047B9"/>
              </a:buClr>
              <a:buFont typeface="Wingdings" panose="05000000000000000000" pitchFamily="2" charset="2"/>
              <a:buChar char="§"/>
            </a:pPr>
            <a:r>
              <a:rPr lang="en-US" sz="1600" kern="0" dirty="0">
                <a:solidFill>
                  <a:srgbClr val="0047B9"/>
                </a:solidFill>
              </a:rPr>
              <a:t>Strictly extracellular ▶ high immune evasion</a:t>
            </a:r>
          </a:p>
          <a:p>
            <a:pPr>
              <a:spcBef>
                <a:spcPts val="1500"/>
              </a:spcBef>
              <a:buClr>
                <a:srgbClr val="0047B9"/>
              </a:buClr>
              <a:buFont typeface="Wingdings" panose="05000000000000000000" pitchFamily="2" charset="2"/>
              <a:buChar char="§"/>
            </a:pPr>
            <a:r>
              <a:rPr lang="en-US" sz="1600" kern="0" dirty="0">
                <a:solidFill>
                  <a:srgbClr val="0047B9"/>
                </a:solidFill>
              </a:rPr>
              <a:t>Very sensitive to penicillin </a:t>
            </a:r>
          </a:p>
        </p:txBody>
      </p:sp>
    </p:spTree>
    <p:extLst>
      <p:ext uri="{BB962C8B-B14F-4D97-AF65-F5344CB8AC3E}">
        <p14:creationId xmlns:p14="http://schemas.microsoft.com/office/powerpoint/2010/main" val="6754539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FD566-5306-433F-8B0B-6AC73B056661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/>
              <a:t>Reference Assays for </a:t>
            </a:r>
            <a:r>
              <a:rPr lang="en-US" dirty="0" err="1"/>
              <a:t>Tp</a:t>
            </a:r>
            <a:r>
              <a:rPr lang="en-US" dirty="0"/>
              <a:t> Proteins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AF67F2-FF59-4D9C-BE30-A7CD17BDD2C9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6262688" y="1989138"/>
            <a:ext cx="2881312" cy="576262"/>
          </a:xfrm>
          <a:ln>
            <a:solidFill>
              <a:srgbClr val="0047B9"/>
            </a:solidFill>
          </a:ln>
        </p:spPr>
        <p:txBody>
          <a:bodyPr/>
          <a:lstStyle/>
          <a:p>
            <a:pPr>
              <a:spcBef>
                <a:spcPts val="300"/>
              </a:spcBef>
              <a:buClr>
                <a:srgbClr val="0047B9"/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rgbClr val="0047B9"/>
                </a:solidFill>
              </a:rPr>
              <a:t>Sensitivity: 87-100%</a:t>
            </a:r>
          </a:p>
          <a:p>
            <a:pPr>
              <a:spcBef>
                <a:spcPts val="300"/>
              </a:spcBef>
              <a:buClr>
                <a:srgbClr val="0047B9"/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rgbClr val="0047B9"/>
                </a:solidFill>
              </a:rPr>
              <a:t>Specificity: 95%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5671AD-36C7-4F24-B30B-1E04A1CC14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584" y="1568817"/>
            <a:ext cx="4896544" cy="2156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0631011-FAD6-40AB-A02B-73C7ADCF1F1D}"/>
              </a:ext>
            </a:extLst>
          </p:cNvPr>
          <p:cNvSpPr/>
          <p:nvPr/>
        </p:nvSpPr>
        <p:spPr>
          <a:xfrm>
            <a:off x="395536" y="1399540"/>
            <a:ext cx="2900153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600" b="1" dirty="0">
                <a:solidFill>
                  <a:srgbClr val="0047B9"/>
                </a:solidFill>
                <a:latin typeface="Arial" panose="020B0604020202020204" pitchFamily="34" charset="0"/>
              </a:rPr>
              <a:t>Particle agglutination assay</a:t>
            </a:r>
          </a:p>
          <a:p>
            <a:r>
              <a:rPr lang="en-CA" sz="1000" dirty="0">
                <a:solidFill>
                  <a:srgbClr val="0047B9"/>
                </a:solidFill>
                <a:latin typeface="+mn-lt"/>
              </a:rPr>
              <a:t>SERODIA®-TP-PA by </a:t>
            </a:r>
            <a:r>
              <a:rPr lang="en-CA" sz="1000" dirty="0" err="1">
                <a:solidFill>
                  <a:srgbClr val="0047B9"/>
                </a:solidFill>
                <a:latin typeface="+mn-lt"/>
              </a:rPr>
              <a:t>Fujirebio</a:t>
            </a:r>
            <a:endParaRPr lang="en-CA" sz="1000" dirty="0">
              <a:solidFill>
                <a:srgbClr val="0047B9"/>
              </a:solidFill>
              <a:latin typeface="+mn-lt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473D79B-2623-4BC1-AAF5-2EA9F7A45484}"/>
              </a:ext>
            </a:extLst>
          </p:cNvPr>
          <p:cNvSpPr/>
          <p:nvPr/>
        </p:nvSpPr>
        <p:spPr>
          <a:xfrm>
            <a:off x="395536" y="3717032"/>
            <a:ext cx="2667718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600" b="1" dirty="0">
                <a:solidFill>
                  <a:srgbClr val="0047B9"/>
                </a:solidFill>
                <a:latin typeface="Arial" panose="020B0604020202020204" pitchFamily="34" charset="0"/>
              </a:rPr>
              <a:t>Direct ELISA</a:t>
            </a:r>
          </a:p>
          <a:p>
            <a:r>
              <a:rPr lang="en-CA" sz="1000" dirty="0" err="1">
                <a:solidFill>
                  <a:srgbClr val="0047B9"/>
                </a:solidFill>
                <a:latin typeface="+mn-lt"/>
              </a:rPr>
              <a:t>recomLine</a:t>
            </a:r>
            <a:r>
              <a:rPr lang="en-CA" sz="1000" dirty="0">
                <a:solidFill>
                  <a:srgbClr val="0047B9"/>
                </a:solidFill>
                <a:latin typeface="+mn-lt"/>
              </a:rPr>
              <a:t> Treponema IgG / IgM - </a:t>
            </a:r>
            <a:r>
              <a:rPr lang="en-CA" sz="1000" dirty="0" err="1">
                <a:solidFill>
                  <a:srgbClr val="0047B9"/>
                </a:solidFill>
                <a:latin typeface="+mn-lt"/>
              </a:rPr>
              <a:t>Mikrogen</a:t>
            </a:r>
            <a:endParaRPr lang="en-CA" sz="1000" dirty="0">
              <a:solidFill>
                <a:srgbClr val="0047B9"/>
              </a:solidFill>
              <a:latin typeface="+mn-lt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5D41661-1ECD-4241-B2CC-3B54FDC6C752}"/>
              </a:ext>
            </a:extLst>
          </p:cNvPr>
          <p:cNvGrpSpPr/>
          <p:nvPr/>
        </p:nvGrpSpPr>
        <p:grpSpPr>
          <a:xfrm>
            <a:off x="1169082" y="4437112"/>
            <a:ext cx="4771322" cy="1970145"/>
            <a:chOff x="971852" y="4623167"/>
            <a:chExt cx="4968552" cy="2051584"/>
          </a:xfrm>
        </p:grpSpPr>
        <p:pic>
          <p:nvPicPr>
            <p:cNvPr id="1028" name="Picture 4" descr="Image result for direct elisa hrp">
              <a:extLst>
                <a:ext uri="{FF2B5EF4-FFF2-40B4-BE49-F238E27FC236}">
                  <a16:creationId xmlns:a16="http://schemas.microsoft.com/office/drawing/2014/main" id="{8374B62F-439E-455D-B647-641DEC27261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1852" y="4623167"/>
              <a:ext cx="4968552" cy="19874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12B24E3-7BFC-4275-945C-963AE5B51565}"/>
                </a:ext>
              </a:extLst>
            </p:cNvPr>
            <p:cNvSpPr txBox="1"/>
            <p:nvPr/>
          </p:nvSpPr>
          <p:spPr>
            <a:xfrm>
              <a:off x="4947825" y="6478893"/>
              <a:ext cx="992579" cy="195858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r>
                <a:rPr lang="en-US" sz="800" dirty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Source: </a:t>
              </a:r>
              <a:r>
                <a:rPr lang="en-US" sz="800" dirty="0" err="1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LSBio</a:t>
              </a:r>
              <a:endParaRPr lang="en-CA" sz="800" dirty="0">
                <a:solidFill>
                  <a:schemeClr val="accent6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DB8B1B59-DF33-4FB2-B67F-54CAB240A786}"/>
              </a:ext>
            </a:extLst>
          </p:cNvPr>
          <p:cNvSpPr txBox="1"/>
          <p:nvPr/>
        </p:nvSpPr>
        <p:spPr>
          <a:xfrm>
            <a:off x="4644008" y="3659946"/>
            <a:ext cx="992579" cy="195858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r"/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Modified from : </a:t>
            </a:r>
            <a:r>
              <a:rPr lang="en-US" sz="800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Arita</a:t>
            </a:r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et al.</a:t>
            </a:r>
            <a:endParaRPr lang="en-CA" sz="800" dirty="0">
              <a:solidFill>
                <a:schemeClr val="accent6">
                  <a:lumMod val="60000"/>
                  <a:lumOff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B1D89B3-5DE3-4CED-9446-4FFDCA9E69CF}"/>
              </a:ext>
            </a:extLst>
          </p:cNvPr>
          <p:cNvSpPr/>
          <p:nvPr/>
        </p:nvSpPr>
        <p:spPr>
          <a:xfrm>
            <a:off x="6012160" y="2669678"/>
            <a:ext cx="2880320" cy="815608"/>
          </a:xfrm>
          <a:prstGeom prst="rect">
            <a:avLst/>
          </a:prstGeom>
          <a:ln>
            <a:solidFill>
              <a:srgbClr val="0047B9"/>
            </a:solidFill>
          </a:ln>
        </p:spPr>
        <p:txBody>
          <a:bodyPr wrap="square">
            <a:spAutoFit/>
          </a:bodyPr>
          <a:lstStyle/>
          <a:p>
            <a:pPr marL="285750" lvl="0" indent="-285750">
              <a:spcBef>
                <a:spcPts val="300"/>
              </a:spcBef>
              <a:buClr>
                <a:srgbClr val="0047B9"/>
              </a:buClr>
              <a:buSzPct val="90000"/>
              <a:buFont typeface="Wingdings" panose="05000000000000000000" pitchFamily="2" charset="2"/>
              <a:buChar char="§"/>
            </a:pPr>
            <a:r>
              <a:rPr lang="en-US" sz="1400" kern="0" dirty="0">
                <a:solidFill>
                  <a:srgbClr val="0047B9"/>
                </a:solidFill>
                <a:latin typeface="Arial"/>
                <a:ea typeface="ＭＳ Ｐゴシック"/>
              </a:rPr>
              <a:t>Unknown antigens</a:t>
            </a:r>
          </a:p>
          <a:p>
            <a:pPr marL="285750" lvl="0" indent="-285750">
              <a:spcBef>
                <a:spcPts val="300"/>
              </a:spcBef>
              <a:buClr>
                <a:srgbClr val="0047B9"/>
              </a:buClr>
              <a:buSzPct val="90000"/>
              <a:buFont typeface="Wingdings" panose="05000000000000000000" pitchFamily="2" charset="2"/>
              <a:buChar char="§"/>
            </a:pPr>
            <a:r>
              <a:rPr lang="en-US" sz="1400" kern="0" dirty="0">
                <a:solidFill>
                  <a:srgbClr val="0047B9"/>
                </a:solidFill>
                <a:latin typeface="Arial"/>
                <a:ea typeface="ＭＳ Ｐゴシック"/>
              </a:rPr>
              <a:t>4 wells per sera per antigen</a:t>
            </a:r>
          </a:p>
          <a:p>
            <a:pPr marL="285750" lvl="0" indent="-285750">
              <a:spcBef>
                <a:spcPts val="300"/>
              </a:spcBef>
              <a:buClr>
                <a:srgbClr val="0047B9"/>
              </a:buClr>
              <a:buSzPct val="90000"/>
              <a:buFont typeface="Wingdings" panose="05000000000000000000" pitchFamily="2" charset="2"/>
              <a:buChar char="§"/>
            </a:pPr>
            <a:r>
              <a:rPr lang="en-US" sz="1400" kern="0" dirty="0">
                <a:solidFill>
                  <a:srgbClr val="0047B9"/>
                </a:solidFill>
                <a:latin typeface="Arial"/>
                <a:ea typeface="ＭＳ Ｐゴシック"/>
              </a:rPr>
              <a:t>Visual interpretation</a:t>
            </a:r>
            <a:endParaRPr lang="en-CA" sz="1400" kern="0" dirty="0">
              <a:solidFill>
                <a:srgbClr val="0047B9"/>
              </a:solidFill>
              <a:latin typeface="Arial"/>
              <a:ea typeface="ＭＳ Ｐゴシック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1301E66-3A02-4A9A-BFFB-A6563F7B556D}"/>
              </a:ext>
            </a:extLst>
          </p:cNvPr>
          <p:cNvGrpSpPr/>
          <p:nvPr/>
        </p:nvGrpSpPr>
        <p:grpSpPr>
          <a:xfrm>
            <a:off x="6012160" y="4437112"/>
            <a:ext cx="2880320" cy="1926208"/>
            <a:chOff x="6012160" y="4694664"/>
            <a:chExt cx="2880320" cy="1926208"/>
          </a:xfrm>
        </p:grpSpPr>
        <p:sp>
          <p:nvSpPr>
            <p:cNvPr id="8" name="Text Placeholder 2">
              <a:extLst>
                <a:ext uri="{FF2B5EF4-FFF2-40B4-BE49-F238E27FC236}">
                  <a16:creationId xmlns:a16="http://schemas.microsoft.com/office/drawing/2014/main" id="{ACC5E275-244D-4B4C-A62D-CBFE0C290EE4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6012160" y="4694664"/>
              <a:ext cx="2880320" cy="1015135"/>
            </a:xfrm>
            <a:prstGeom prst="rect">
              <a:avLst/>
            </a:prstGeom>
            <a:noFill/>
            <a:ln>
              <a:solidFill>
                <a:srgbClr val="0047B9"/>
              </a:solidFill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  <a:ext uri="{FAA26D3D-D897-4be2-8F04-BA451C77F1D7}">
                <ma14:placeholderFlag xmlns:ma14="http://schemas.microsoft.com/office/mac/drawingml/2011/main" xmlns="" val="1"/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190500" indent="-1905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FFFFFF"/>
                </a:buClr>
                <a:buSzPct val="90000"/>
                <a:buFont typeface="Times" charset="0"/>
                <a:buChar char="•"/>
                <a:defRPr sz="2000">
                  <a:solidFill>
                    <a:schemeClr val="bg2"/>
                  </a:solidFill>
                  <a:latin typeface="+mn-lt"/>
                  <a:ea typeface="+mn-ea"/>
                  <a:cs typeface="ＭＳ Ｐゴシック" charset="0"/>
                </a:defRPr>
              </a:lvl1pPr>
              <a:lvl2pPr marL="569913" indent="-188913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FFFFFF"/>
                </a:buClr>
                <a:buSzPct val="90000"/>
                <a:buFont typeface="Times" charset="0"/>
                <a:buChar char="•"/>
                <a:defRPr sz="2000">
                  <a:solidFill>
                    <a:schemeClr val="bg2"/>
                  </a:solidFill>
                  <a:latin typeface="+mn-lt"/>
                  <a:ea typeface="+mn-ea"/>
                </a:defRPr>
              </a:lvl2pPr>
              <a:lvl3pPr marL="947738" indent="-187325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FFFFFF"/>
                </a:buClr>
                <a:buSzPct val="90000"/>
                <a:buFont typeface="Times" charset="0"/>
                <a:buChar char="•"/>
                <a:defRPr sz="2000">
                  <a:solidFill>
                    <a:schemeClr val="bg2"/>
                  </a:solidFill>
                  <a:latin typeface="+mn-lt"/>
                  <a:ea typeface="+mn-ea"/>
                </a:defRPr>
              </a:lvl3pPr>
              <a:lvl4pPr marL="1323975" indent="-185738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FFFFFF"/>
                </a:buClr>
                <a:buSzPct val="90000"/>
                <a:buFont typeface="Times" charset="0"/>
                <a:buChar char="•"/>
                <a:defRPr sz="2000">
                  <a:solidFill>
                    <a:schemeClr val="bg2"/>
                  </a:solidFill>
                  <a:latin typeface="+mn-lt"/>
                  <a:ea typeface="+mn-ea"/>
                </a:defRPr>
              </a:lvl4pPr>
              <a:lvl5pPr marL="1792288" indent="-277813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FFFFFF"/>
                </a:buClr>
                <a:buSzPct val="90000"/>
                <a:buFont typeface="Times" charset="0"/>
                <a:buChar char="•"/>
                <a:defRPr sz="2000">
                  <a:solidFill>
                    <a:schemeClr val="bg2"/>
                  </a:solidFill>
                  <a:latin typeface="+mn-lt"/>
                  <a:ea typeface="+mn-ea"/>
                </a:defRPr>
              </a:lvl5pPr>
              <a:lvl6pPr marL="2249488" indent="-277813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FFFFFF"/>
                </a:buClr>
                <a:buSzPct val="90000"/>
                <a:buFont typeface="Times" charset="0"/>
                <a:buChar char="•"/>
                <a:defRPr sz="2000">
                  <a:solidFill>
                    <a:schemeClr val="bg2"/>
                  </a:solidFill>
                  <a:latin typeface="+mn-lt"/>
                  <a:ea typeface="+mn-ea"/>
                </a:defRPr>
              </a:lvl6pPr>
              <a:lvl7pPr marL="2706688" indent="-277813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FFFFFF"/>
                </a:buClr>
                <a:buSzPct val="90000"/>
                <a:buFont typeface="Times" charset="0"/>
                <a:buChar char="•"/>
                <a:defRPr sz="2000">
                  <a:solidFill>
                    <a:schemeClr val="bg2"/>
                  </a:solidFill>
                  <a:latin typeface="+mn-lt"/>
                  <a:ea typeface="+mn-ea"/>
                </a:defRPr>
              </a:lvl7pPr>
              <a:lvl8pPr marL="3163888" indent="-277813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FFFFFF"/>
                </a:buClr>
                <a:buSzPct val="90000"/>
                <a:buFont typeface="Times" charset="0"/>
                <a:buChar char="•"/>
                <a:defRPr sz="2000">
                  <a:solidFill>
                    <a:schemeClr val="bg2"/>
                  </a:solidFill>
                  <a:latin typeface="+mn-lt"/>
                  <a:ea typeface="+mn-ea"/>
                </a:defRPr>
              </a:lvl8pPr>
              <a:lvl9pPr marL="3621088" indent="-277813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FFFFFF"/>
                </a:buClr>
                <a:buSzPct val="90000"/>
                <a:buFont typeface="Times" charset="0"/>
                <a:buChar char="•"/>
                <a:defRPr sz="2000">
                  <a:solidFill>
                    <a:schemeClr val="bg2"/>
                  </a:solidFill>
                  <a:latin typeface="+mn-lt"/>
                  <a:ea typeface="+mn-ea"/>
                </a:defRPr>
              </a:lvl9pPr>
            </a:lstStyle>
            <a:p>
              <a:pPr>
                <a:spcBef>
                  <a:spcPts val="300"/>
                </a:spcBef>
                <a:buClr>
                  <a:srgbClr val="0047B9"/>
                </a:buClr>
                <a:buFont typeface="Wingdings" panose="05000000000000000000" pitchFamily="2" charset="2"/>
                <a:buChar char="§"/>
              </a:pPr>
              <a:r>
                <a:rPr lang="en-US" sz="1400" kern="0" dirty="0">
                  <a:solidFill>
                    <a:srgbClr val="0047B9"/>
                  </a:solidFill>
                </a:rPr>
                <a:t>Sensitivity: 100%</a:t>
              </a:r>
            </a:p>
            <a:p>
              <a:pPr>
                <a:spcBef>
                  <a:spcPts val="300"/>
                </a:spcBef>
                <a:buClr>
                  <a:srgbClr val="0047B9"/>
                </a:buClr>
                <a:buFont typeface="Wingdings" panose="05000000000000000000" pitchFamily="2" charset="2"/>
                <a:buChar char="§"/>
              </a:pPr>
              <a:r>
                <a:rPr lang="en-US" sz="1400" kern="0" dirty="0">
                  <a:solidFill>
                    <a:srgbClr val="0047B9"/>
                  </a:solidFill>
                </a:rPr>
                <a:t>Specificity: 100%</a:t>
              </a:r>
            </a:p>
            <a:p>
              <a:pPr>
                <a:spcBef>
                  <a:spcPts val="300"/>
                </a:spcBef>
                <a:buClr>
                  <a:srgbClr val="0047B9"/>
                </a:buClr>
                <a:buFont typeface="Wingdings" panose="05000000000000000000" pitchFamily="2" charset="2"/>
                <a:buChar char="§"/>
              </a:pPr>
              <a:r>
                <a:rPr lang="en-US" sz="1400" kern="0" dirty="0">
                  <a:solidFill>
                    <a:srgbClr val="0047B9"/>
                  </a:solidFill>
                </a:rPr>
                <a:t>Six </a:t>
              </a:r>
              <a:r>
                <a:rPr lang="en-US" sz="1400" kern="0" dirty="0" err="1">
                  <a:solidFill>
                    <a:srgbClr val="0047B9"/>
                  </a:solidFill>
                </a:rPr>
                <a:t>Tp</a:t>
              </a:r>
              <a:r>
                <a:rPr lang="en-US" sz="1400" kern="0" dirty="0">
                  <a:solidFill>
                    <a:srgbClr val="0047B9"/>
                  </a:solidFill>
                </a:rPr>
                <a:t> antigens: </a:t>
              </a:r>
              <a:r>
                <a:rPr lang="en-US" sz="1000" kern="0" dirty="0">
                  <a:solidFill>
                    <a:srgbClr val="0047B9"/>
                  </a:solidFill>
                </a:rPr>
                <a:t>Tp15, Tp17, </a:t>
              </a:r>
              <a:r>
                <a:rPr lang="en-US" sz="1000" kern="0" dirty="0" err="1">
                  <a:solidFill>
                    <a:srgbClr val="0047B9"/>
                  </a:solidFill>
                </a:rPr>
                <a:t>TmpA</a:t>
              </a:r>
              <a:r>
                <a:rPr lang="en-US" sz="1000" kern="0" dirty="0">
                  <a:solidFill>
                    <a:srgbClr val="0047B9"/>
                  </a:solidFill>
                </a:rPr>
                <a:t> (Tp44), Tp47, Tp257 (Gpd), and Tp453</a:t>
              </a:r>
            </a:p>
            <a:p>
              <a:pPr>
                <a:buClr>
                  <a:srgbClr val="0047B9"/>
                </a:buClr>
                <a:buFont typeface="Wingdings" panose="05000000000000000000" pitchFamily="2" charset="2"/>
                <a:buChar char="§"/>
              </a:pPr>
              <a:endParaRPr lang="en-CA" sz="1400" kern="0" dirty="0">
                <a:solidFill>
                  <a:srgbClr val="0047B9"/>
                </a:solidFill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F803934-9545-49F0-BE6C-12A16A41D524}"/>
                </a:ext>
              </a:extLst>
            </p:cNvPr>
            <p:cNvSpPr/>
            <p:nvPr/>
          </p:nvSpPr>
          <p:spPr>
            <a:xfrm>
              <a:off x="6012160" y="5805264"/>
              <a:ext cx="2880320" cy="815608"/>
            </a:xfrm>
            <a:prstGeom prst="rect">
              <a:avLst/>
            </a:prstGeom>
            <a:ln>
              <a:solidFill>
                <a:srgbClr val="0047B9"/>
              </a:solidFill>
            </a:ln>
          </p:spPr>
          <p:txBody>
            <a:bodyPr wrap="square">
              <a:spAutoFit/>
            </a:bodyPr>
            <a:lstStyle/>
            <a:p>
              <a:pPr marL="285750" lvl="0" indent="-285750">
                <a:spcBef>
                  <a:spcPts val="300"/>
                </a:spcBef>
                <a:buClr>
                  <a:srgbClr val="0047B9"/>
                </a:buClr>
                <a:buFont typeface="Wingdings" panose="05000000000000000000" pitchFamily="2" charset="2"/>
                <a:buChar char="§"/>
              </a:pPr>
              <a:r>
                <a:rPr lang="en-US" sz="1400" kern="0" dirty="0">
                  <a:solidFill>
                    <a:srgbClr val="0047B9"/>
                  </a:solidFill>
                  <a:latin typeface="+mn-lt"/>
                </a:rPr>
                <a:t>20 antigen maximum</a:t>
              </a:r>
            </a:p>
            <a:p>
              <a:pPr marL="285750" lvl="0" indent="-285750">
                <a:spcBef>
                  <a:spcPts val="300"/>
                </a:spcBef>
                <a:buClr>
                  <a:srgbClr val="0047B9"/>
                </a:buClr>
                <a:buFont typeface="Wingdings" panose="05000000000000000000" pitchFamily="2" charset="2"/>
                <a:buChar char="§"/>
              </a:pPr>
              <a:r>
                <a:rPr lang="en-US" sz="1400" kern="0" dirty="0">
                  <a:solidFill>
                    <a:srgbClr val="0047B9"/>
                  </a:solidFill>
                  <a:latin typeface="+mn-lt"/>
                </a:rPr>
                <a:t>Large test strips (5cm x 3mm)</a:t>
              </a:r>
            </a:p>
            <a:p>
              <a:pPr marL="285750" lvl="0" indent="-285750">
                <a:spcBef>
                  <a:spcPts val="300"/>
                </a:spcBef>
                <a:buClr>
                  <a:srgbClr val="0047B9"/>
                </a:buClr>
                <a:buFont typeface="Wingdings" panose="05000000000000000000" pitchFamily="2" charset="2"/>
                <a:buChar char="§"/>
              </a:pPr>
              <a:r>
                <a:rPr lang="en-US" sz="1400" kern="0" dirty="0">
                  <a:solidFill>
                    <a:srgbClr val="0047B9"/>
                  </a:solidFill>
                  <a:latin typeface="+mn-lt"/>
                </a:rPr>
                <a:t>Visual or scan interpretation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87A7ECA-4F42-4243-ACF5-A86BF0B19FE2}"/>
              </a:ext>
            </a:extLst>
          </p:cNvPr>
          <p:cNvGrpSpPr/>
          <p:nvPr/>
        </p:nvGrpSpPr>
        <p:grpSpPr>
          <a:xfrm>
            <a:off x="107504" y="4273141"/>
            <a:ext cx="1136595" cy="2304045"/>
            <a:chOff x="107504" y="4273141"/>
            <a:chExt cx="1136595" cy="2304045"/>
          </a:xfrm>
        </p:grpSpPr>
        <p:graphicFrame>
          <p:nvGraphicFramePr>
            <p:cNvPr id="16" name="Object 15">
              <a:extLst>
                <a:ext uri="{FF2B5EF4-FFF2-40B4-BE49-F238E27FC236}">
                  <a16:creationId xmlns:a16="http://schemas.microsoft.com/office/drawing/2014/main" id="{4ED112B2-429F-4B92-9C31-D57267EB0735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07504" y="4273141"/>
            <a:ext cx="1080120" cy="226825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249" name="Image" r:id="rId6" imgW="4317120" imgH="9066600" progId="Photoshop.Image.16">
                    <p:embed/>
                  </p:oleObj>
                </mc:Choice>
                <mc:Fallback>
                  <p:oleObj name="Image" r:id="rId6" imgW="4317120" imgH="9066600" progId="Photoshop.Image.16">
                    <p:embed/>
                    <p:pic>
                      <p:nvPicPr>
                        <p:cNvPr id="16" name="Object 15">
                          <a:extLst>
                            <a:ext uri="{FF2B5EF4-FFF2-40B4-BE49-F238E27FC236}">
                              <a16:creationId xmlns:a16="http://schemas.microsoft.com/office/drawing/2014/main" id="{4ED112B2-429F-4B92-9C31-D57267EB0735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107504" y="4273141"/>
                          <a:ext cx="1080120" cy="226825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9CCC387-8D9B-4231-B272-43F8EC52EF1F}"/>
                </a:ext>
              </a:extLst>
            </p:cNvPr>
            <p:cNvSpPr txBox="1"/>
            <p:nvPr/>
          </p:nvSpPr>
          <p:spPr>
            <a:xfrm>
              <a:off x="251520" y="6381328"/>
              <a:ext cx="992579" cy="195858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r>
                <a:rPr lang="en-US" sz="800" dirty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Source: </a:t>
              </a:r>
              <a:r>
                <a:rPr lang="en-US" sz="800" dirty="0" err="1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Mikrogen</a:t>
              </a:r>
              <a:endParaRPr lang="en-CA" sz="800" dirty="0">
                <a:solidFill>
                  <a:schemeClr val="accent6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585788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15FB5-0549-4BAA-9CAE-95B049D50CF8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/>
              <a:t>PCR QC (Tp15, Tp17, Tp44)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6692CB-DE1B-4972-A77F-8CB9CDDF24A9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0" y="1338263"/>
            <a:ext cx="1873250" cy="434975"/>
          </a:xfrm>
        </p:spPr>
        <p:txBody>
          <a:bodyPr/>
          <a:lstStyle/>
          <a:p>
            <a:r>
              <a:rPr lang="en-US" dirty="0">
                <a:solidFill>
                  <a:srgbClr val="0047B9"/>
                </a:solidFill>
              </a:rPr>
              <a:t>Colony PCR</a:t>
            </a:r>
            <a:endParaRPr lang="en-CA" dirty="0">
              <a:solidFill>
                <a:srgbClr val="0047B9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C8AE3D-433B-4D2B-A6C5-DB922E53B2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9752" y="1844824"/>
            <a:ext cx="6415101" cy="379290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8B59A33-8DF8-4D42-9B8F-4DD3345AE9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704" y="1801569"/>
            <a:ext cx="1189695" cy="455483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DC6675D-EF19-44AA-AC6A-A898BD7E3E54}"/>
              </a:ext>
            </a:extLst>
          </p:cNvPr>
          <p:cNvSpPr txBox="1"/>
          <p:nvPr/>
        </p:nvSpPr>
        <p:spPr>
          <a:xfrm>
            <a:off x="674595" y="6258472"/>
            <a:ext cx="992579" cy="195858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r"/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Modified from: Takara</a:t>
            </a:r>
            <a:endParaRPr lang="en-CA" sz="800" dirty="0">
              <a:solidFill>
                <a:schemeClr val="accent6">
                  <a:lumMod val="60000"/>
                  <a:lumOff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CAAAA9E5-BC34-45C8-A9F7-FCCF59D7E799}"/>
              </a:ext>
            </a:extLst>
          </p:cNvPr>
          <p:cNvSpPr txBox="1">
            <a:spLocks/>
          </p:cNvSpPr>
          <p:nvPr/>
        </p:nvSpPr>
        <p:spPr bwMode="auto">
          <a:xfrm>
            <a:off x="2477380" y="1343506"/>
            <a:ext cx="6415100" cy="7949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90500" indent="-1905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FFFF"/>
              </a:buClr>
              <a:buSzPct val="90000"/>
              <a:buFont typeface="Times" charset="0"/>
              <a:buChar char="•"/>
              <a:defRPr sz="2000">
                <a:solidFill>
                  <a:schemeClr val="bg2"/>
                </a:solidFill>
                <a:latin typeface="+mn-lt"/>
                <a:ea typeface="+mn-ea"/>
                <a:cs typeface="ＭＳ Ｐゴシック" charset="0"/>
              </a:defRPr>
            </a:lvl1pPr>
            <a:lvl2pPr marL="569913" indent="-1889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FFFF"/>
              </a:buClr>
              <a:buSzPct val="90000"/>
              <a:buFont typeface="Times" charset="0"/>
              <a:buChar char="•"/>
              <a:defRPr sz="2000">
                <a:solidFill>
                  <a:schemeClr val="bg2"/>
                </a:solidFill>
                <a:latin typeface="+mn-lt"/>
                <a:ea typeface="+mn-ea"/>
              </a:defRPr>
            </a:lvl2pPr>
            <a:lvl3pPr marL="947738" indent="-1873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FFFF"/>
              </a:buClr>
              <a:buSzPct val="90000"/>
              <a:buFont typeface="Times" charset="0"/>
              <a:buChar char="•"/>
              <a:defRPr sz="2000">
                <a:solidFill>
                  <a:schemeClr val="bg2"/>
                </a:solidFill>
                <a:latin typeface="+mn-lt"/>
                <a:ea typeface="+mn-ea"/>
              </a:defRPr>
            </a:lvl3pPr>
            <a:lvl4pPr marL="1323975" indent="-18573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FFFF"/>
              </a:buClr>
              <a:buSzPct val="90000"/>
              <a:buFont typeface="Times" charset="0"/>
              <a:buChar char="•"/>
              <a:defRPr sz="2000">
                <a:solidFill>
                  <a:schemeClr val="bg2"/>
                </a:solidFill>
                <a:latin typeface="+mn-lt"/>
                <a:ea typeface="+mn-ea"/>
              </a:defRPr>
            </a:lvl4pPr>
            <a:lvl5pPr marL="1792288" indent="-2778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FFFF"/>
              </a:buClr>
              <a:buSzPct val="90000"/>
              <a:buFont typeface="Times" charset="0"/>
              <a:buChar char="•"/>
              <a:defRPr sz="2000">
                <a:solidFill>
                  <a:schemeClr val="bg2"/>
                </a:solidFill>
                <a:latin typeface="+mn-lt"/>
                <a:ea typeface="+mn-ea"/>
              </a:defRPr>
            </a:lvl5pPr>
            <a:lvl6pPr marL="2249488" indent="-2778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FFFF"/>
              </a:buClr>
              <a:buSzPct val="90000"/>
              <a:buFont typeface="Times" charset="0"/>
              <a:buChar char="•"/>
              <a:defRPr sz="2000">
                <a:solidFill>
                  <a:schemeClr val="bg2"/>
                </a:solidFill>
                <a:latin typeface="+mn-lt"/>
                <a:ea typeface="+mn-ea"/>
              </a:defRPr>
            </a:lvl6pPr>
            <a:lvl7pPr marL="2706688" indent="-2778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FFFF"/>
              </a:buClr>
              <a:buSzPct val="90000"/>
              <a:buFont typeface="Times" charset="0"/>
              <a:buChar char="•"/>
              <a:defRPr sz="2000">
                <a:solidFill>
                  <a:schemeClr val="bg2"/>
                </a:solidFill>
                <a:latin typeface="+mn-lt"/>
                <a:ea typeface="+mn-ea"/>
              </a:defRPr>
            </a:lvl7pPr>
            <a:lvl8pPr marL="3163888" indent="-2778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FFFF"/>
              </a:buClr>
              <a:buSzPct val="90000"/>
              <a:buFont typeface="Times" charset="0"/>
              <a:buChar char="•"/>
              <a:defRPr sz="2000">
                <a:solidFill>
                  <a:schemeClr val="bg2"/>
                </a:solidFill>
                <a:latin typeface="+mn-lt"/>
                <a:ea typeface="+mn-ea"/>
              </a:defRPr>
            </a:lvl8pPr>
            <a:lvl9pPr marL="3621088" indent="-2778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FFFF"/>
              </a:buClr>
              <a:buSzPct val="90000"/>
              <a:buFont typeface="Times" charset="0"/>
              <a:buChar char="•"/>
              <a:defRPr sz="2000">
                <a:solidFill>
                  <a:schemeClr val="bg2"/>
                </a:solidFill>
                <a:latin typeface="+mn-lt"/>
                <a:ea typeface="+mn-ea"/>
              </a:defRPr>
            </a:lvl9pPr>
          </a:lstStyle>
          <a:p>
            <a:r>
              <a:rPr lang="en-US" sz="1800" kern="0" dirty="0">
                <a:solidFill>
                  <a:srgbClr val="0047B9"/>
                </a:solidFill>
              </a:rPr>
              <a:t>Inserts are flanked by T3 and T7 promoter sites ▶ PCR</a:t>
            </a:r>
          </a:p>
          <a:p>
            <a:pPr lvl="1"/>
            <a:endParaRPr lang="en-US" sz="1800" kern="0" dirty="0">
              <a:solidFill>
                <a:srgbClr val="0047B9"/>
              </a:solidFill>
            </a:endParaRPr>
          </a:p>
          <a:p>
            <a:pPr marL="0" indent="0">
              <a:buFont typeface="Times" charset="0"/>
              <a:buNone/>
            </a:pPr>
            <a:r>
              <a:rPr lang="en-US" sz="1800" kern="0" dirty="0">
                <a:solidFill>
                  <a:srgbClr val="0047B9"/>
                </a:solidFill>
              </a:rPr>
              <a:t>	</a:t>
            </a:r>
            <a:endParaRPr lang="en-CA" sz="1800" kern="0" dirty="0">
              <a:solidFill>
                <a:srgbClr val="0047B9"/>
              </a:solidFill>
            </a:endParaRP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604EC648-23DD-431B-9D76-08262C87D25B}"/>
              </a:ext>
            </a:extLst>
          </p:cNvPr>
          <p:cNvSpPr txBox="1">
            <a:spLocks/>
          </p:cNvSpPr>
          <p:nvPr/>
        </p:nvSpPr>
        <p:spPr bwMode="auto">
          <a:xfrm>
            <a:off x="2843808" y="5914417"/>
            <a:ext cx="6048672" cy="7949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90500" indent="-1905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FFFF"/>
              </a:buClr>
              <a:buSzPct val="90000"/>
              <a:buFont typeface="Times" charset="0"/>
              <a:buChar char="•"/>
              <a:defRPr sz="2000">
                <a:solidFill>
                  <a:schemeClr val="bg2"/>
                </a:solidFill>
                <a:latin typeface="+mn-lt"/>
                <a:ea typeface="+mn-ea"/>
                <a:cs typeface="ＭＳ Ｐゴシック" charset="0"/>
              </a:defRPr>
            </a:lvl1pPr>
            <a:lvl2pPr marL="569913" indent="-1889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FFFF"/>
              </a:buClr>
              <a:buSzPct val="90000"/>
              <a:buFont typeface="Times" charset="0"/>
              <a:buChar char="•"/>
              <a:defRPr sz="2000">
                <a:solidFill>
                  <a:schemeClr val="bg2"/>
                </a:solidFill>
                <a:latin typeface="+mn-lt"/>
                <a:ea typeface="+mn-ea"/>
              </a:defRPr>
            </a:lvl2pPr>
            <a:lvl3pPr marL="947738" indent="-1873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FFFF"/>
              </a:buClr>
              <a:buSzPct val="90000"/>
              <a:buFont typeface="Times" charset="0"/>
              <a:buChar char="•"/>
              <a:defRPr sz="2000">
                <a:solidFill>
                  <a:schemeClr val="bg2"/>
                </a:solidFill>
                <a:latin typeface="+mn-lt"/>
                <a:ea typeface="+mn-ea"/>
              </a:defRPr>
            </a:lvl3pPr>
            <a:lvl4pPr marL="1323975" indent="-18573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FFFF"/>
              </a:buClr>
              <a:buSzPct val="90000"/>
              <a:buFont typeface="Times" charset="0"/>
              <a:buChar char="•"/>
              <a:defRPr sz="2000">
                <a:solidFill>
                  <a:schemeClr val="bg2"/>
                </a:solidFill>
                <a:latin typeface="+mn-lt"/>
                <a:ea typeface="+mn-ea"/>
              </a:defRPr>
            </a:lvl4pPr>
            <a:lvl5pPr marL="1792288" indent="-2778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FFFF"/>
              </a:buClr>
              <a:buSzPct val="90000"/>
              <a:buFont typeface="Times" charset="0"/>
              <a:buChar char="•"/>
              <a:defRPr sz="2000">
                <a:solidFill>
                  <a:schemeClr val="bg2"/>
                </a:solidFill>
                <a:latin typeface="+mn-lt"/>
                <a:ea typeface="+mn-ea"/>
              </a:defRPr>
            </a:lvl5pPr>
            <a:lvl6pPr marL="2249488" indent="-2778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FFFF"/>
              </a:buClr>
              <a:buSzPct val="90000"/>
              <a:buFont typeface="Times" charset="0"/>
              <a:buChar char="•"/>
              <a:defRPr sz="2000">
                <a:solidFill>
                  <a:schemeClr val="bg2"/>
                </a:solidFill>
                <a:latin typeface="+mn-lt"/>
                <a:ea typeface="+mn-ea"/>
              </a:defRPr>
            </a:lvl6pPr>
            <a:lvl7pPr marL="2706688" indent="-2778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FFFF"/>
              </a:buClr>
              <a:buSzPct val="90000"/>
              <a:buFont typeface="Times" charset="0"/>
              <a:buChar char="•"/>
              <a:defRPr sz="2000">
                <a:solidFill>
                  <a:schemeClr val="bg2"/>
                </a:solidFill>
                <a:latin typeface="+mn-lt"/>
                <a:ea typeface="+mn-ea"/>
              </a:defRPr>
            </a:lvl7pPr>
            <a:lvl8pPr marL="3163888" indent="-2778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FFFF"/>
              </a:buClr>
              <a:buSzPct val="90000"/>
              <a:buFont typeface="Times" charset="0"/>
              <a:buChar char="•"/>
              <a:defRPr sz="2000">
                <a:solidFill>
                  <a:schemeClr val="bg2"/>
                </a:solidFill>
                <a:latin typeface="+mn-lt"/>
                <a:ea typeface="+mn-ea"/>
              </a:defRPr>
            </a:lvl8pPr>
            <a:lvl9pPr marL="3621088" indent="-2778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FFFF"/>
              </a:buClr>
              <a:buSzPct val="90000"/>
              <a:buFont typeface="Times" charset="0"/>
              <a:buChar char="•"/>
              <a:defRPr sz="2000">
                <a:solidFill>
                  <a:schemeClr val="bg2"/>
                </a:solidFill>
                <a:latin typeface="+mn-lt"/>
                <a:ea typeface="+mn-ea"/>
              </a:defRPr>
            </a:lvl9pPr>
          </a:lstStyle>
          <a:p>
            <a:pPr>
              <a:buClr>
                <a:srgbClr val="0047B9"/>
              </a:buClr>
            </a:pPr>
            <a:r>
              <a:rPr lang="en-US" kern="0" dirty="0">
                <a:solidFill>
                  <a:srgbClr val="0047B9"/>
                </a:solidFill>
              </a:rPr>
              <a:t>All bands showing at the expected size</a:t>
            </a:r>
          </a:p>
          <a:p>
            <a:pPr lvl="1"/>
            <a:endParaRPr lang="en-US" kern="0" dirty="0">
              <a:solidFill>
                <a:srgbClr val="0047B9"/>
              </a:solidFill>
            </a:endParaRPr>
          </a:p>
          <a:p>
            <a:r>
              <a:rPr lang="en-US" kern="0" dirty="0">
                <a:solidFill>
                  <a:srgbClr val="0047B9"/>
                </a:solidFill>
              </a:rPr>
              <a:t>	</a:t>
            </a:r>
            <a:endParaRPr lang="en-CA" kern="0" dirty="0">
              <a:solidFill>
                <a:srgbClr val="0047B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91077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EED058-A9A5-484B-93C1-3075E140B414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A51022-027D-47A0-BD42-5AD21A5189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1772816"/>
            <a:ext cx="6746596" cy="4032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6058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457263C7-1FA5-469C-8E65-6CAACCE5881B}"/>
              </a:ext>
            </a:extLst>
          </p:cNvPr>
          <p:cNvGrpSpPr/>
          <p:nvPr/>
        </p:nvGrpSpPr>
        <p:grpSpPr>
          <a:xfrm>
            <a:off x="508872" y="1968176"/>
            <a:ext cx="8280920" cy="3630281"/>
            <a:chOff x="508872" y="1968176"/>
            <a:chExt cx="8280920" cy="3630281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79E2FFCA-46BF-4D9E-9655-4DC92F68A3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8872" y="1968176"/>
              <a:ext cx="8280920" cy="3560659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98F7031A-45DC-4E26-9299-EA7A651146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7551" t="94078" r="51660" b="-324"/>
            <a:stretch/>
          </p:blipFill>
          <p:spPr>
            <a:xfrm>
              <a:off x="3713228" y="5378537"/>
              <a:ext cx="936104" cy="21992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ED31EF4-22DF-4B55-B686-4B4E2522CEDF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/>
              <a:t>Coomassie Stain QC</a:t>
            </a:r>
            <a:endParaRPr lang="en-CA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0DE72D9-B480-444C-866E-B7C97C2D51F5}"/>
              </a:ext>
            </a:extLst>
          </p:cNvPr>
          <p:cNvGrpSpPr/>
          <p:nvPr/>
        </p:nvGrpSpPr>
        <p:grpSpPr>
          <a:xfrm>
            <a:off x="2255642" y="3029528"/>
            <a:ext cx="4257404" cy="615496"/>
            <a:chOff x="2258812" y="3029528"/>
            <a:chExt cx="4257404" cy="615496"/>
          </a:xfrm>
        </p:grpSpPr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FF0902E4-3401-4CA6-A98F-62E7DD6F2C71}"/>
                </a:ext>
              </a:extLst>
            </p:cNvPr>
            <p:cNvCxnSpPr/>
            <p:nvPr/>
          </p:nvCxnSpPr>
          <p:spPr bwMode="auto">
            <a:xfrm flipH="1">
              <a:off x="6407336" y="3029528"/>
              <a:ext cx="108880" cy="144016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0D98CAB5-7AF1-4FF6-97F2-5868E85ADE80}"/>
                </a:ext>
              </a:extLst>
            </p:cNvPr>
            <p:cNvCxnSpPr/>
            <p:nvPr/>
          </p:nvCxnSpPr>
          <p:spPr bwMode="auto">
            <a:xfrm flipH="1">
              <a:off x="4386920" y="3122856"/>
              <a:ext cx="108880" cy="144016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9AAECAC1-4AAE-42F2-BBF9-14B89FD85748}"/>
                </a:ext>
              </a:extLst>
            </p:cNvPr>
            <p:cNvCxnSpPr/>
            <p:nvPr/>
          </p:nvCxnSpPr>
          <p:spPr bwMode="auto">
            <a:xfrm flipH="1">
              <a:off x="3300832" y="3388804"/>
              <a:ext cx="108880" cy="144016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547AFBF9-63A8-447D-97CA-3CD40397774B}"/>
                </a:ext>
              </a:extLst>
            </p:cNvPr>
            <p:cNvCxnSpPr/>
            <p:nvPr/>
          </p:nvCxnSpPr>
          <p:spPr bwMode="auto">
            <a:xfrm flipH="1">
              <a:off x="2258812" y="3501008"/>
              <a:ext cx="108880" cy="144016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BE786702-C9EF-41AB-A206-6F1401FFF17F}"/>
              </a:ext>
            </a:extLst>
          </p:cNvPr>
          <p:cNvGrpSpPr/>
          <p:nvPr/>
        </p:nvGrpSpPr>
        <p:grpSpPr>
          <a:xfrm>
            <a:off x="1722351" y="3564632"/>
            <a:ext cx="2255805" cy="164516"/>
            <a:chOff x="1722351" y="3564632"/>
            <a:chExt cx="2255805" cy="164516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E810D0B8-D658-40C4-9DAC-DA72273282A8}"/>
                </a:ext>
              </a:extLst>
            </p:cNvPr>
            <p:cNvCxnSpPr/>
            <p:nvPr/>
          </p:nvCxnSpPr>
          <p:spPr bwMode="auto">
            <a:xfrm flipH="1">
              <a:off x="3869276" y="3564632"/>
              <a:ext cx="108880" cy="144016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BAFCD9D8-B877-4DF0-BF61-6E0752F3ED0A}"/>
                </a:ext>
              </a:extLst>
            </p:cNvPr>
            <p:cNvCxnSpPr/>
            <p:nvPr/>
          </p:nvCxnSpPr>
          <p:spPr bwMode="auto">
            <a:xfrm flipH="1">
              <a:off x="2795273" y="3585132"/>
              <a:ext cx="108880" cy="144016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FC199781-3251-4C2D-BA39-108EADD000CF}"/>
                </a:ext>
              </a:extLst>
            </p:cNvPr>
            <p:cNvCxnSpPr/>
            <p:nvPr/>
          </p:nvCxnSpPr>
          <p:spPr bwMode="auto">
            <a:xfrm flipH="1">
              <a:off x="1722351" y="3573016"/>
              <a:ext cx="108880" cy="144016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9FF314F2-3A55-443D-B782-F634DC07F900}"/>
              </a:ext>
            </a:extLst>
          </p:cNvPr>
          <p:cNvGrpSpPr/>
          <p:nvPr/>
        </p:nvGrpSpPr>
        <p:grpSpPr>
          <a:xfrm>
            <a:off x="2255642" y="3741586"/>
            <a:ext cx="4741596" cy="209178"/>
            <a:chOff x="2255642" y="3741586"/>
            <a:chExt cx="4741596" cy="209178"/>
          </a:xfrm>
        </p:grpSpPr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0BAE04CA-0531-42DD-BED1-FF9DD752BFE1}"/>
                </a:ext>
              </a:extLst>
            </p:cNvPr>
            <p:cNvCxnSpPr/>
            <p:nvPr/>
          </p:nvCxnSpPr>
          <p:spPr bwMode="auto">
            <a:xfrm flipH="1">
              <a:off x="6461776" y="3780656"/>
              <a:ext cx="108880" cy="144016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CD47233F-3521-4FAC-A23C-0EC8B3F5CD15}"/>
                </a:ext>
              </a:extLst>
            </p:cNvPr>
            <p:cNvCxnSpPr/>
            <p:nvPr/>
          </p:nvCxnSpPr>
          <p:spPr bwMode="auto">
            <a:xfrm flipH="1">
              <a:off x="4399634" y="3789040"/>
              <a:ext cx="108880" cy="144016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63F9835B-49B1-4610-A584-6B1CCA4C3191}"/>
                </a:ext>
              </a:extLst>
            </p:cNvPr>
            <p:cNvCxnSpPr/>
            <p:nvPr/>
          </p:nvCxnSpPr>
          <p:spPr bwMode="auto">
            <a:xfrm flipH="1">
              <a:off x="3300832" y="3806748"/>
              <a:ext cx="108880" cy="144016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27C4E31F-BF8E-4158-996C-07BBF66A6442}"/>
                </a:ext>
              </a:extLst>
            </p:cNvPr>
            <p:cNvCxnSpPr/>
            <p:nvPr/>
          </p:nvCxnSpPr>
          <p:spPr bwMode="auto">
            <a:xfrm flipH="1">
              <a:off x="2255642" y="3784268"/>
              <a:ext cx="108880" cy="144016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7E2C6AAF-A9EA-494D-A61C-261A71B2EC33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4913709" y="3780656"/>
              <a:ext cx="108880" cy="144016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17206E41-F7ED-4CEF-BAFD-D7A59562B8BD}"/>
                </a:ext>
              </a:extLst>
            </p:cNvPr>
            <p:cNvCxnSpPr/>
            <p:nvPr/>
          </p:nvCxnSpPr>
          <p:spPr bwMode="auto">
            <a:xfrm flipH="1">
              <a:off x="6888358" y="3741586"/>
              <a:ext cx="108880" cy="144016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sp>
        <p:nvSpPr>
          <p:cNvPr id="38" name="Title 1">
            <a:extLst>
              <a:ext uri="{FF2B5EF4-FFF2-40B4-BE49-F238E27FC236}">
                <a16:creationId xmlns:a16="http://schemas.microsoft.com/office/drawing/2014/main" id="{1231201D-D760-4FCE-9F33-C78884806799}"/>
              </a:ext>
            </a:extLst>
          </p:cNvPr>
          <p:cNvSpPr txBox="1">
            <a:spLocks/>
          </p:cNvSpPr>
          <p:nvPr/>
        </p:nvSpPr>
        <p:spPr bwMode="auto">
          <a:xfrm>
            <a:off x="1388697" y="5668079"/>
            <a:ext cx="6021874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+mj-lt"/>
                <a:ea typeface="+mj-ea"/>
                <a:cs typeface="ＭＳ Ｐゴシック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kern="0" dirty="0">
                <a:latin typeface="+mn-lt"/>
              </a:rPr>
              <a:t>Strong bands at expected sizes for </a:t>
            </a:r>
            <a:r>
              <a:rPr lang="en-US" b="0" kern="0" dirty="0" err="1">
                <a:latin typeface="+mn-lt"/>
              </a:rPr>
              <a:t>Tp</a:t>
            </a:r>
            <a:r>
              <a:rPr lang="en-US" b="0" kern="0" dirty="0">
                <a:latin typeface="+mn-lt"/>
              </a:rPr>
              <a:t> proteins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kern="0" dirty="0">
                <a:latin typeface="+mn-lt"/>
              </a:rPr>
              <a:t>Some proteins are degraded during lysis</a:t>
            </a:r>
            <a:endParaRPr lang="en-CA" b="0" kern="0" dirty="0">
              <a:latin typeface="+mn-lt"/>
            </a:endParaRP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0F74E7D3-6109-437C-B2D6-EE2948FECFFA}"/>
              </a:ext>
            </a:extLst>
          </p:cNvPr>
          <p:cNvSpPr txBox="1">
            <a:spLocks/>
          </p:cNvSpPr>
          <p:nvPr/>
        </p:nvSpPr>
        <p:spPr bwMode="auto">
          <a:xfrm>
            <a:off x="467544" y="1124744"/>
            <a:ext cx="7868037" cy="6776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90500" indent="-1905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FFFF"/>
              </a:buClr>
              <a:buSzPct val="90000"/>
              <a:buFont typeface="Times" charset="0"/>
              <a:buChar char="•"/>
              <a:defRPr sz="2000">
                <a:solidFill>
                  <a:schemeClr val="bg2"/>
                </a:solidFill>
                <a:latin typeface="+mn-lt"/>
                <a:ea typeface="+mn-ea"/>
                <a:cs typeface="ＭＳ Ｐゴシック" charset="0"/>
              </a:defRPr>
            </a:lvl1pPr>
            <a:lvl2pPr marL="569913" indent="-1889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FFFF"/>
              </a:buClr>
              <a:buSzPct val="90000"/>
              <a:buFont typeface="Times" charset="0"/>
              <a:buChar char="•"/>
              <a:defRPr sz="2000">
                <a:solidFill>
                  <a:schemeClr val="bg2"/>
                </a:solidFill>
                <a:latin typeface="+mn-lt"/>
                <a:ea typeface="+mn-ea"/>
              </a:defRPr>
            </a:lvl2pPr>
            <a:lvl3pPr marL="947738" indent="-1873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FFFF"/>
              </a:buClr>
              <a:buSzPct val="90000"/>
              <a:buFont typeface="Times" charset="0"/>
              <a:buChar char="•"/>
              <a:defRPr sz="2000">
                <a:solidFill>
                  <a:schemeClr val="bg2"/>
                </a:solidFill>
                <a:latin typeface="+mn-lt"/>
                <a:ea typeface="+mn-ea"/>
              </a:defRPr>
            </a:lvl3pPr>
            <a:lvl4pPr marL="1323975" indent="-18573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FFFF"/>
              </a:buClr>
              <a:buSzPct val="90000"/>
              <a:buFont typeface="Times" charset="0"/>
              <a:buChar char="•"/>
              <a:defRPr sz="2000">
                <a:solidFill>
                  <a:schemeClr val="bg2"/>
                </a:solidFill>
                <a:latin typeface="+mn-lt"/>
                <a:ea typeface="+mn-ea"/>
              </a:defRPr>
            </a:lvl4pPr>
            <a:lvl5pPr marL="1792288" indent="-2778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FFFF"/>
              </a:buClr>
              <a:buSzPct val="90000"/>
              <a:buFont typeface="Times" charset="0"/>
              <a:buChar char="•"/>
              <a:defRPr sz="2000">
                <a:solidFill>
                  <a:schemeClr val="bg2"/>
                </a:solidFill>
                <a:latin typeface="+mn-lt"/>
                <a:ea typeface="+mn-ea"/>
              </a:defRPr>
            </a:lvl5pPr>
            <a:lvl6pPr marL="2249488" indent="-2778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FFFF"/>
              </a:buClr>
              <a:buSzPct val="90000"/>
              <a:buFont typeface="Times" charset="0"/>
              <a:buChar char="•"/>
              <a:defRPr sz="2000">
                <a:solidFill>
                  <a:schemeClr val="bg2"/>
                </a:solidFill>
                <a:latin typeface="+mn-lt"/>
                <a:ea typeface="+mn-ea"/>
              </a:defRPr>
            </a:lvl6pPr>
            <a:lvl7pPr marL="2706688" indent="-2778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FFFF"/>
              </a:buClr>
              <a:buSzPct val="90000"/>
              <a:buFont typeface="Times" charset="0"/>
              <a:buChar char="•"/>
              <a:defRPr sz="2000">
                <a:solidFill>
                  <a:schemeClr val="bg2"/>
                </a:solidFill>
                <a:latin typeface="+mn-lt"/>
                <a:ea typeface="+mn-ea"/>
              </a:defRPr>
            </a:lvl7pPr>
            <a:lvl8pPr marL="3163888" indent="-2778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FFFF"/>
              </a:buClr>
              <a:buSzPct val="90000"/>
              <a:buFont typeface="Times" charset="0"/>
              <a:buChar char="•"/>
              <a:defRPr sz="2000">
                <a:solidFill>
                  <a:schemeClr val="bg2"/>
                </a:solidFill>
                <a:latin typeface="+mn-lt"/>
                <a:ea typeface="+mn-ea"/>
              </a:defRPr>
            </a:lvl8pPr>
            <a:lvl9pPr marL="3621088" indent="-2778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FFFF"/>
              </a:buClr>
              <a:buSzPct val="90000"/>
              <a:buFont typeface="Times" charset="0"/>
              <a:buChar char="•"/>
              <a:defRPr sz="2000">
                <a:solidFill>
                  <a:schemeClr val="bg2"/>
                </a:solidFill>
                <a:latin typeface="+mn-lt"/>
                <a:ea typeface="+mn-ea"/>
              </a:defRPr>
            </a:lvl9pPr>
          </a:lstStyle>
          <a:p>
            <a:pPr marL="0" lvl="0" indent="0" eaLnBrk="0" hangingPunct="0">
              <a:spcBef>
                <a:spcPct val="30000"/>
              </a:spcBef>
              <a:buClrTx/>
              <a:buSzTx/>
              <a:buNone/>
              <a:defRPr/>
            </a:pPr>
            <a:r>
              <a:rPr lang="en-US" sz="1800" kern="0" dirty="0">
                <a:solidFill>
                  <a:srgbClr val="0047B9"/>
                </a:solidFill>
              </a:rPr>
              <a:t>Pre-sequencing ▶ PCR clean-up to remove primers, polymerase, </a:t>
            </a:r>
            <a:r>
              <a:rPr lang="en-US" sz="1800" kern="0" dirty="0" err="1">
                <a:solidFill>
                  <a:srgbClr val="0047B9"/>
                </a:solidFill>
              </a:rPr>
              <a:t>etc</a:t>
            </a:r>
            <a:endParaRPr lang="en-US" sz="1800" kern="0" dirty="0">
              <a:solidFill>
                <a:srgbClr val="0047B9"/>
              </a:solidFill>
            </a:endParaRPr>
          </a:p>
          <a:p>
            <a:pPr marL="0" indent="0">
              <a:buNone/>
            </a:pPr>
            <a:r>
              <a:rPr lang="en-US" sz="1800" kern="0" dirty="0">
                <a:solidFill>
                  <a:srgbClr val="0047B9"/>
                </a:solidFill>
              </a:rPr>
              <a:t>	</a:t>
            </a:r>
            <a:endParaRPr lang="en-CA" sz="1800" kern="0" dirty="0">
              <a:solidFill>
                <a:srgbClr val="0047B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89474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096920-B3D7-4889-95F9-9FBE5BA5068C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/>
              <a:t>Syphilis</a:t>
            </a:r>
            <a:endParaRPr lang="en-CA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725AF009-AA2C-4A06-AF94-116B47A069D9}"/>
              </a:ext>
            </a:extLst>
          </p:cNvPr>
          <p:cNvSpPr txBox="1">
            <a:spLocks/>
          </p:cNvSpPr>
          <p:nvPr/>
        </p:nvSpPr>
        <p:spPr bwMode="auto">
          <a:xfrm>
            <a:off x="251520" y="2348880"/>
            <a:ext cx="5112568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90500" indent="-1905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FFFF"/>
              </a:buClr>
              <a:buSzPct val="90000"/>
              <a:buFont typeface="Times" charset="0"/>
              <a:buChar char="•"/>
              <a:defRPr sz="2000">
                <a:solidFill>
                  <a:schemeClr val="bg2"/>
                </a:solidFill>
                <a:latin typeface="+mn-lt"/>
                <a:ea typeface="+mn-ea"/>
                <a:cs typeface="ＭＳ Ｐゴシック" charset="0"/>
              </a:defRPr>
            </a:lvl1pPr>
            <a:lvl2pPr marL="569913" indent="-1889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FFFF"/>
              </a:buClr>
              <a:buSzPct val="90000"/>
              <a:buFont typeface="Times" charset="0"/>
              <a:buChar char="•"/>
              <a:defRPr sz="2000">
                <a:solidFill>
                  <a:schemeClr val="bg2"/>
                </a:solidFill>
                <a:latin typeface="+mn-lt"/>
                <a:ea typeface="+mn-ea"/>
              </a:defRPr>
            </a:lvl2pPr>
            <a:lvl3pPr marL="947738" indent="-1873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FFFF"/>
              </a:buClr>
              <a:buSzPct val="90000"/>
              <a:buFont typeface="Times" charset="0"/>
              <a:buChar char="•"/>
              <a:defRPr sz="2000">
                <a:solidFill>
                  <a:schemeClr val="bg2"/>
                </a:solidFill>
                <a:latin typeface="+mn-lt"/>
                <a:ea typeface="+mn-ea"/>
              </a:defRPr>
            </a:lvl3pPr>
            <a:lvl4pPr marL="1323975" indent="-18573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FFFF"/>
              </a:buClr>
              <a:buSzPct val="90000"/>
              <a:buFont typeface="Times" charset="0"/>
              <a:buChar char="•"/>
              <a:defRPr sz="2000">
                <a:solidFill>
                  <a:schemeClr val="bg2"/>
                </a:solidFill>
                <a:latin typeface="+mn-lt"/>
                <a:ea typeface="+mn-ea"/>
              </a:defRPr>
            </a:lvl4pPr>
            <a:lvl5pPr marL="1792288" indent="-2778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FFFF"/>
              </a:buClr>
              <a:buSzPct val="90000"/>
              <a:buFont typeface="Times" charset="0"/>
              <a:buChar char="•"/>
              <a:defRPr sz="2000">
                <a:solidFill>
                  <a:schemeClr val="bg2"/>
                </a:solidFill>
                <a:latin typeface="+mn-lt"/>
                <a:ea typeface="+mn-ea"/>
              </a:defRPr>
            </a:lvl5pPr>
            <a:lvl6pPr marL="2249488" indent="-2778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FFFF"/>
              </a:buClr>
              <a:buSzPct val="90000"/>
              <a:buFont typeface="Times" charset="0"/>
              <a:buChar char="•"/>
              <a:defRPr sz="2000">
                <a:solidFill>
                  <a:schemeClr val="bg2"/>
                </a:solidFill>
                <a:latin typeface="+mn-lt"/>
                <a:ea typeface="+mn-ea"/>
              </a:defRPr>
            </a:lvl6pPr>
            <a:lvl7pPr marL="2706688" indent="-2778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FFFF"/>
              </a:buClr>
              <a:buSzPct val="90000"/>
              <a:buFont typeface="Times" charset="0"/>
              <a:buChar char="•"/>
              <a:defRPr sz="2000">
                <a:solidFill>
                  <a:schemeClr val="bg2"/>
                </a:solidFill>
                <a:latin typeface="+mn-lt"/>
                <a:ea typeface="+mn-ea"/>
              </a:defRPr>
            </a:lvl7pPr>
            <a:lvl8pPr marL="3163888" indent="-2778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FFFF"/>
              </a:buClr>
              <a:buSzPct val="90000"/>
              <a:buFont typeface="Times" charset="0"/>
              <a:buChar char="•"/>
              <a:defRPr sz="2000">
                <a:solidFill>
                  <a:schemeClr val="bg2"/>
                </a:solidFill>
                <a:latin typeface="+mn-lt"/>
                <a:ea typeface="+mn-ea"/>
              </a:defRPr>
            </a:lvl8pPr>
            <a:lvl9pPr marL="3621088" indent="-2778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FFFF"/>
              </a:buClr>
              <a:buSzPct val="90000"/>
              <a:buFont typeface="Times" charset="0"/>
              <a:buChar char="•"/>
              <a:defRPr sz="2000">
                <a:solidFill>
                  <a:schemeClr val="bg2"/>
                </a:solidFill>
                <a:latin typeface="+mn-lt"/>
                <a:ea typeface="+mn-ea"/>
              </a:defRPr>
            </a:lvl9pPr>
          </a:lstStyle>
          <a:p>
            <a:pPr>
              <a:spcBef>
                <a:spcPts val="1500"/>
              </a:spcBef>
              <a:buClr>
                <a:srgbClr val="0047B9"/>
              </a:buClr>
              <a:buFont typeface="Wingdings" panose="05000000000000000000" pitchFamily="2" charset="2"/>
              <a:buChar char="§"/>
            </a:pPr>
            <a:r>
              <a:rPr lang="en-US" sz="1600" kern="0" dirty="0">
                <a:solidFill>
                  <a:srgbClr val="0047B9"/>
                </a:solidFill>
              </a:rPr>
              <a:t>Brought to Europe by Christopher Columbus</a:t>
            </a:r>
          </a:p>
          <a:p>
            <a:pPr>
              <a:spcBef>
                <a:spcPts val="1500"/>
              </a:spcBef>
              <a:buClr>
                <a:srgbClr val="0047B9"/>
              </a:buClr>
              <a:buFont typeface="Wingdings" panose="05000000000000000000" pitchFamily="2" charset="2"/>
              <a:buChar char="§"/>
            </a:pPr>
            <a:r>
              <a:rPr lang="en-US" sz="1600" kern="0" dirty="0">
                <a:solidFill>
                  <a:srgbClr val="0047B9"/>
                </a:solidFill>
              </a:rPr>
              <a:t>Highly transferable – up to 30% of cases had contact with carrier in last 30 days</a:t>
            </a:r>
          </a:p>
          <a:p>
            <a:pPr>
              <a:spcBef>
                <a:spcPts val="1500"/>
              </a:spcBef>
              <a:buClr>
                <a:srgbClr val="0047B9"/>
              </a:buClr>
              <a:buFont typeface="Wingdings" panose="05000000000000000000" pitchFamily="2" charset="2"/>
              <a:buChar char="§"/>
            </a:pPr>
            <a:r>
              <a:rPr lang="en-US" sz="1600" kern="0" dirty="0">
                <a:solidFill>
                  <a:srgbClr val="0047B9"/>
                </a:solidFill>
              </a:rPr>
              <a:t>6 million new cases per year (WHO); &gt; 90% </a:t>
            </a:r>
            <a:br>
              <a:rPr lang="en-US" sz="1600" kern="0" dirty="0">
                <a:solidFill>
                  <a:srgbClr val="0047B9"/>
                </a:solidFill>
              </a:rPr>
            </a:br>
            <a:r>
              <a:rPr lang="en-US" sz="1600" kern="0" dirty="0">
                <a:solidFill>
                  <a:srgbClr val="0047B9"/>
                </a:solidFill>
              </a:rPr>
              <a:t>occur in developing countries</a:t>
            </a:r>
          </a:p>
          <a:p>
            <a:pPr>
              <a:spcBef>
                <a:spcPts val="1500"/>
              </a:spcBef>
              <a:buClr>
                <a:srgbClr val="0047B9"/>
              </a:buClr>
              <a:buFont typeface="Wingdings" panose="05000000000000000000" pitchFamily="2" charset="2"/>
              <a:buChar char="§"/>
            </a:pPr>
            <a:r>
              <a:rPr lang="en-US" sz="1600" kern="0" dirty="0">
                <a:solidFill>
                  <a:srgbClr val="0047B9"/>
                </a:solidFill>
              </a:rPr>
              <a:t>Characterized by:</a:t>
            </a:r>
          </a:p>
          <a:p>
            <a:pPr lvl="1">
              <a:spcBef>
                <a:spcPts val="0"/>
              </a:spcBef>
              <a:buClr>
                <a:srgbClr val="0047B9"/>
              </a:buClr>
              <a:buFont typeface="Wingdings" panose="05000000000000000000" pitchFamily="2" charset="2"/>
              <a:buChar char="§"/>
            </a:pPr>
            <a:r>
              <a:rPr lang="en-US" sz="1600" kern="0" dirty="0">
                <a:solidFill>
                  <a:srgbClr val="0047B9"/>
                </a:solidFill>
              </a:rPr>
              <a:t>Lesions at site of contact, then spreading</a:t>
            </a:r>
          </a:p>
          <a:p>
            <a:pPr lvl="1">
              <a:spcBef>
                <a:spcPts val="0"/>
              </a:spcBef>
              <a:buClr>
                <a:srgbClr val="0047B9"/>
              </a:buClr>
              <a:buFont typeface="Wingdings" panose="05000000000000000000" pitchFamily="2" charset="2"/>
              <a:buChar char="§"/>
            </a:pPr>
            <a:r>
              <a:rPr lang="en-US" sz="1600" kern="0" dirty="0">
                <a:solidFill>
                  <a:srgbClr val="0047B9"/>
                </a:solidFill>
              </a:rPr>
              <a:t>Late-stage can infect head, brain, lungs, bone</a:t>
            </a:r>
          </a:p>
          <a:p>
            <a:pPr lvl="1">
              <a:spcBef>
                <a:spcPts val="1500"/>
              </a:spcBef>
              <a:buClr>
                <a:srgbClr val="0047B9"/>
              </a:buClr>
              <a:buFont typeface="Wingdings" panose="05000000000000000000" pitchFamily="2" charset="2"/>
              <a:buChar char="§"/>
            </a:pPr>
            <a:endParaRPr lang="en-US" sz="1600" kern="0" dirty="0">
              <a:solidFill>
                <a:srgbClr val="0047B9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DFB42EC-A631-402F-80B4-536001CC282C}"/>
              </a:ext>
            </a:extLst>
          </p:cNvPr>
          <p:cNvGrpSpPr/>
          <p:nvPr/>
        </p:nvGrpSpPr>
        <p:grpSpPr>
          <a:xfrm>
            <a:off x="5508104" y="1124744"/>
            <a:ext cx="3296835" cy="5408031"/>
            <a:chOff x="5508104" y="1124744"/>
            <a:chExt cx="3296835" cy="5408031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EBE2AE62-251A-43E2-AC45-DF5503A2D99D}"/>
                </a:ext>
              </a:extLst>
            </p:cNvPr>
            <p:cNvGrpSpPr/>
            <p:nvPr/>
          </p:nvGrpSpPr>
          <p:grpSpPr>
            <a:xfrm>
              <a:off x="5508104" y="1124744"/>
              <a:ext cx="3240360" cy="2551176"/>
              <a:chOff x="5508104" y="1124744"/>
              <a:chExt cx="3240360" cy="2551176"/>
            </a:xfrm>
          </p:grpSpPr>
          <p:pic>
            <p:nvPicPr>
              <p:cNvPr id="1026" name="Picture 2" descr="Image result for syphilis">
                <a:extLst>
                  <a:ext uri="{FF2B5EF4-FFF2-40B4-BE49-F238E27FC236}">
                    <a16:creationId xmlns:a16="http://schemas.microsoft.com/office/drawing/2014/main" id="{D88FE61F-D695-4401-8A8D-B41FB0F9E19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>
                <a:off x="6839954" y="1767410"/>
                <a:ext cx="2551176" cy="12658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28" name="Picture 4" descr="Hans_Holbein_the_Younger_-_Head_of_a_Young_Man_(Fogg)">
                <a:extLst>
                  <a:ext uri="{FF2B5EF4-FFF2-40B4-BE49-F238E27FC236}">
                    <a16:creationId xmlns:a16="http://schemas.microsoft.com/office/drawing/2014/main" id="{93CFF58B-53BC-432A-9B98-662707F8153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08104" y="1124744"/>
                <a:ext cx="1880815" cy="25502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7252931-BA74-4430-B698-7694A1133ECE}"/>
                </a:ext>
              </a:extLst>
            </p:cNvPr>
            <p:cNvSpPr txBox="1"/>
            <p:nvPr/>
          </p:nvSpPr>
          <p:spPr>
            <a:xfrm>
              <a:off x="6444208" y="3645024"/>
              <a:ext cx="992579" cy="195858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algn="r"/>
              <a:r>
                <a:rPr lang="en-US" sz="800" dirty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Source: Hans Holbein the Younger</a:t>
              </a:r>
            </a:p>
            <a:p>
              <a:pPr algn="r"/>
              <a:endParaRPr lang="en-CA" sz="800" dirty="0">
                <a:solidFill>
                  <a:schemeClr val="accent6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0D22ECA-B861-46ED-8A52-5F64DF1BC07C}"/>
                </a:ext>
              </a:extLst>
            </p:cNvPr>
            <p:cNvSpPr txBox="1"/>
            <p:nvPr/>
          </p:nvSpPr>
          <p:spPr>
            <a:xfrm>
              <a:off x="7812360" y="3645024"/>
              <a:ext cx="992579" cy="195858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algn="r"/>
              <a:r>
                <a:rPr lang="en-US" sz="800" dirty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Source: Shutterstock</a:t>
              </a:r>
            </a:p>
            <a:p>
              <a:pPr algn="r"/>
              <a:endParaRPr lang="en-US" sz="800" dirty="0">
                <a:solidFill>
                  <a:schemeClr val="accent6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r"/>
              <a:endParaRPr lang="en-CA" sz="800" dirty="0">
                <a:solidFill>
                  <a:schemeClr val="accent6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839175E1-7638-45D5-A1B3-177F5A0BCBB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0" b="18095"/>
            <a:stretch/>
          </p:blipFill>
          <p:spPr bwMode="auto">
            <a:xfrm>
              <a:off x="5508104" y="3864990"/>
              <a:ext cx="3240360" cy="26677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92EA0DED-3DF5-4036-9B7B-BBFC0D05D4D4}"/>
              </a:ext>
            </a:extLst>
          </p:cNvPr>
          <p:cNvSpPr txBox="1"/>
          <p:nvPr/>
        </p:nvSpPr>
        <p:spPr>
          <a:xfrm>
            <a:off x="7812360" y="6525344"/>
            <a:ext cx="992579" cy="195858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r"/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Source: Wikipedia</a:t>
            </a:r>
          </a:p>
          <a:p>
            <a:pPr algn="r"/>
            <a:endParaRPr lang="en-US" sz="800" dirty="0">
              <a:solidFill>
                <a:schemeClr val="accent6">
                  <a:lumMod val="60000"/>
                  <a:lumOff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endParaRPr lang="en-CA" sz="800" dirty="0">
              <a:solidFill>
                <a:schemeClr val="accent6">
                  <a:lumMod val="60000"/>
                  <a:lumOff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44736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AFB73-D00E-417D-BEEA-76B547F81DC4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/>
              <a:t>Restriction Digest</a:t>
            </a:r>
            <a:endParaRPr lang="en-CA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786A1AB1-BD87-42C9-B3C2-07651D49DF79}"/>
              </a:ext>
            </a:extLst>
          </p:cNvPr>
          <p:cNvSpPr txBox="1">
            <a:spLocks/>
          </p:cNvSpPr>
          <p:nvPr/>
        </p:nvSpPr>
        <p:spPr bwMode="auto">
          <a:xfrm>
            <a:off x="637982" y="1268760"/>
            <a:ext cx="7868037" cy="11953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90500" indent="-1905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FFFF"/>
              </a:buClr>
              <a:buSzPct val="90000"/>
              <a:buFont typeface="Times" charset="0"/>
              <a:buChar char="•"/>
              <a:defRPr sz="2000">
                <a:solidFill>
                  <a:schemeClr val="bg2"/>
                </a:solidFill>
                <a:latin typeface="+mn-lt"/>
                <a:ea typeface="+mn-ea"/>
                <a:cs typeface="ＭＳ Ｐゴシック" charset="0"/>
              </a:defRPr>
            </a:lvl1pPr>
            <a:lvl2pPr marL="569913" indent="-1889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FFFF"/>
              </a:buClr>
              <a:buSzPct val="90000"/>
              <a:buFont typeface="Times" charset="0"/>
              <a:buChar char="•"/>
              <a:defRPr sz="2000">
                <a:solidFill>
                  <a:schemeClr val="bg2"/>
                </a:solidFill>
                <a:latin typeface="+mn-lt"/>
                <a:ea typeface="+mn-ea"/>
              </a:defRPr>
            </a:lvl2pPr>
            <a:lvl3pPr marL="947738" indent="-1873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FFFF"/>
              </a:buClr>
              <a:buSzPct val="90000"/>
              <a:buFont typeface="Times" charset="0"/>
              <a:buChar char="•"/>
              <a:defRPr sz="2000">
                <a:solidFill>
                  <a:schemeClr val="bg2"/>
                </a:solidFill>
                <a:latin typeface="+mn-lt"/>
                <a:ea typeface="+mn-ea"/>
              </a:defRPr>
            </a:lvl3pPr>
            <a:lvl4pPr marL="1323975" indent="-18573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FFFF"/>
              </a:buClr>
              <a:buSzPct val="90000"/>
              <a:buFont typeface="Times" charset="0"/>
              <a:buChar char="•"/>
              <a:defRPr sz="2000">
                <a:solidFill>
                  <a:schemeClr val="bg2"/>
                </a:solidFill>
                <a:latin typeface="+mn-lt"/>
                <a:ea typeface="+mn-ea"/>
              </a:defRPr>
            </a:lvl4pPr>
            <a:lvl5pPr marL="1792288" indent="-2778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FFFF"/>
              </a:buClr>
              <a:buSzPct val="90000"/>
              <a:buFont typeface="Times" charset="0"/>
              <a:buChar char="•"/>
              <a:defRPr sz="2000">
                <a:solidFill>
                  <a:schemeClr val="bg2"/>
                </a:solidFill>
                <a:latin typeface="+mn-lt"/>
                <a:ea typeface="+mn-ea"/>
              </a:defRPr>
            </a:lvl5pPr>
            <a:lvl6pPr marL="2249488" indent="-2778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FFFF"/>
              </a:buClr>
              <a:buSzPct val="90000"/>
              <a:buFont typeface="Times" charset="0"/>
              <a:buChar char="•"/>
              <a:defRPr sz="2000">
                <a:solidFill>
                  <a:schemeClr val="bg2"/>
                </a:solidFill>
                <a:latin typeface="+mn-lt"/>
                <a:ea typeface="+mn-ea"/>
              </a:defRPr>
            </a:lvl6pPr>
            <a:lvl7pPr marL="2706688" indent="-2778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FFFF"/>
              </a:buClr>
              <a:buSzPct val="90000"/>
              <a:buFont typeface="Times" charset="0"/>
              <a:buChar char="•"/>
              <a:defRPr sz="2000">
                <a:solidFill>
                  <a:schemeClr val="bg2"/>
                </a:solidFill>
                <a:latin typeface="+mn-lt"/>
                <a:ea typeface="+mn-ea"/>
              </a:defRPr>
            </a:lvl7pPr>
            <a:lvl8pPr marL="3163888" indent="-2778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FFFF"/>
              </a:buClr>
              <a:buSzPct val="90000"/>
              <a:buFont typeface="Times" charset="0"/>
              <a:buChar char="•"/>
              <a:defRPr sz="2000">
                <a:solidFill>
                  <a:schemeClr val="bg2"/>
                </a:solidFill>
                <a:latin typeface="+mn-lt"/>
                <a:ea typeface="+mn-ea"/>
              </a:defRPr>
            </a:lvl8pPr>
            <a:lvl9pPr marL="3621088" indent="-2778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FFFF"/>
              </a:buClr>
              <a:buSzPct val="90000"/>
              <a:buFont typeface="Times" charset="0"/>
              <a:buChar char="•"/>
              <a:defRPr sz="2000">
                <a:solidFill>
                  <a:schemeClr val="bg2"/>
                </a:solidFill>
                <a:latin typeface="+mn-lt"/>
                <a:ea typeface="+mn-ea"/>
              </a:defRPr>
            </a:lvl9pPr>
          </a:lstStyle>
          <a:p>
            <a:pPr algn="ctr"/>
            <a:r>
              <a:rPr lang="en-US" sz="1800" kern="0" dirty="0">
                <a:solidFill>
                  <a:srgbClr val="0047B9"/>
                </a:solidFill>
              </a:rPr>
              <a:t>BamH1 and Sal1 flank the insert region  ▶  linear and symmetric digestion</a:t>
            </a:r>
          </a:p>
          <a:p>
            <a:pPr lvl="1"/>
            <a:endParaRPr lang="en-US" sz="1800" kern="0" dirty="0">
              <a:solidFill>
                <a:srgbClr val="0047B9"/>
              </a:solidFill>
            </a:endParaRPr>
          </a:p>
          <a:p>
            <a:pPr marL="0" indent="0">
              <a:buFont typeface="Times" charset="0"/>
              <a:buNone/>
            </a:pPr>
            <a:r>
              <a:rPr lang="en-US" sz="1800" kern="0" dirty="0">
                <a:solidFill>
                  <a:srgbClr val="0047B9"/>
                </a:solidFill>
              </a:rPr>
              <a:t>	</a:t>
            </a:r>
            <a:endParaRPr lang="en-CA" sz="1800" kern="0" dirty="0">
              <a:solidFill>
                <a:srgbClr val="0047B9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04E124C-A504-4F02-AA88-B4D1A74D63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9081" y="2060848"/>
            <a:ext cx="6346937" cy="3335616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1F00767A-FD6F-405A-A914-487292B05346}"/>
              </a:ext>
            </a:extLst>
          </p:cNvPr>
          <p:cNvSpPr txBox="1">
            <a:spLocks/>
          </p:cNvSpPr>
          <p:nvPr/>
        </p:nvSpPr>
        <p:spPr bwMode="auto">
          <a:xfrm>
            <a:off x="1403648" y="5949280"/>
            <a:ext cx="7868037" cy="11953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90500" indent="-1905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FFFF"/>
              </a:buClr>
              <a:buSzPct val="90000"/>
              <a:buFont typeface="Times" charset="0"/>
              <a:buChar char="•"/>
              <a:defRPr sz="2000">
                <a:solidFill>
                  <a:schemeClr val="bg2"/>
                </a:solidFill>
                <a:latin typeface="+mn-lt"/>
                <a:ea typeface="+mn-ea"/>
                <a:cs typeface="ＭＳ Ｐゴシック" charset="0"/>
              </a:defRPr>
            </a:lvl1pPr>
            <a:lvl2pPr marL="569913" indent="-1889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FFFF"/>
              </a:buClr>
              <a:buSzPct val="90000"/>
              <a:buFont typeface="Times" charset="0"/>
              <a:buChar char="•"/>
              <a:defRPr sz="2000">
                <a:solidFill>
                  <a:schemeClr val="bg2"/>
                </a:solidFill>
                <a:latin typeface="+mn-lt"/>
                <a:ea typeface="+mn-ea"/>
              </a:defRPr>
            </a:lvl2pPr>
            <a:lvl3pPr marL="947738" indent="-1873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FFFF"/>
              </a:buClr>
              <a:buSzPct val="90000"/>
              <a:buFont typeface="Times" charset="0"/>
              <a:buChar char="•"/>
              <a:defRPr sz="2000">
                <a:solidFill>
                  <a:schemeClr val="bg2"/>
                </a:solidFill>
                <a:latin typeface="+mn-lt"/>
                <a:ea typeface="+mn-ea"/>
              </a:defRPr>
            </a:lvl3pPr>
            <a:lvl4pPr marL="1323975" indent="-18573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FFFF"/>
              </a:buClr>
              <a:buSzPct val="90000"/>
              <a:buFont typeface="Times" charset="0"/>
              <a:buChar char="•"/>
              <a:defRPr sz="2000">
                <a:solidFill>
                  <a:schemeClr val="bg2"/>
                </a:solidFill>
                <a:latin typeface="+mn-lt"/>
                <a:ea typeface="+mn-ea"/>
              </a:defRPr>
            </a:lvl4pPr>
            <a:lvl5pPr marL="1792288" indent="-2778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FFFF"/>
              </a:buClr>
              <a:buSzPct val="90000"/>
              <a:buFont typeface="Times" charset="0"/>
              <a:buChar char="•"/>
              <a:defRPr sz="2000">
                <a:solidFill>
                  <a:schemeClr val="bg2"/>
                </a:solidFill>
                <a:latin typeface="+mn-lt"/>
                <a:ea typeface="+mn-ea"/>
              </a:defRPr>
            </a:lvl5pPr>
            <a:lvl6pPr marL="2249488" indent="-2778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FFFF"/>
              </a:buClr>
              <a:buSzPct val="90000"/>
              <a:buFont typeface="Times" charset="0"/>
              <a:buChar char="•"/>
              <a:defRPr sz="2000">
                <a:solidFill>
                  <a:schemeClr val="bg2"/>
                </a:solidFill>
                <a:latin typeface="+mn-lt"/>
                <a:ea typeface="+mn-ea"/>
              </a:defRPr>
            </a:lvl6pPr>
            <a:lvl7pPr marL="2706688" indent="-2778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FFFF"/>
              </a:buClr>
              <a:buSzPct val="90000"/>
              <a:buFont typeface="Times" charset="0"/>
              <a:buChar char="•"/>
              <a:defRPr sz="2000">
                <a:solidFill>
                  <a:schemeClr val="bg2"/>
                </a:solidFill>
                <a:latin typeface="+mn-lt"/>
                <a:ea typeface="+mn-ea"/>
              </a:defRPr>
            </a:lvl7pPr>
            <a:lvl8pPr marL="3163888" indent="-2778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FFFF"/>
              </a:buClr>
              <a:buSzPct val="90000"/>
              <a:buFont typeface="Times" charset="0"/>
              <a:buChar char="•"/>
              <a:defRPr sz="2000">
                <a:solidFill>
                  <a:schemeClr val="bg2"/>
                </a:solidFill>
                <a:latin typeface="+mn-lt"/>
                <a:ea typeface="+mn-ea"/>
              </a:defRPr>
            </a:lvl8pPr>
            <a:lvl9pPr marL="3621088" indent="-2778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FFFF"/>
              </a:buClr>
              <a:buSzPct val="90000"/>
              <a:buFont typeface="Times" charset="0"/>
              <a:buChar char="•"/>
              <a:defRPr sz="2000">
                <a:solidFill>
                  <a:schemeClr val="bg2"/>
                </a:solidFill>
                <a:latin typeface="+mn-lt"/>
                <a:ea typeface="+mn-ea"/>
              </a:defRPr>
            </a:lvl9pPr>
          </a:lstStyle>
          <a:p>
            <a:r>
              <a:rPr lang="en-US" sz="1800" kern="0" dirty="0">
                <a:solidFill>
                  <a:srgbClr val="0047B9"/>
                </a:solidFill>
              </a:rPr>
              <a:t>Minimal Digestion? Bad enzymes? Bad reaction buffer? </a:t>
            </a:r>
          </a:p>
          <a:p>
            <a:pPr lvl="1"/>
            <a:endParaRPr lang="en-US" sz="1800" kern="0" dirty="0">
              <a:solidFill>
                <a:srgbClr val="0047B9"/>
              </a:solidFill>
            </a:endParaRPr>
          </a:p>
          <a:p>
            <a:pPr marL="0" indent="0">
              <a:buFont typeface="Times" charset="0"/>
              <a:buNone/>
            </a:pPr>
            <a:r>
              <a:rPr lang="en-US" sz="1800" kern="0" dirty="0">
                <a:solidFill>
                  <a:srgbClr val="0047B9"/>
                </a:solidFill>
              </a:rPr>
              <a:t>	</a:t>
            </a:r>
            <a:endParaRPr lang="en-CA" sz="1800" kern="0" dirty="0">
              <a:solidFill>
                <a:srgbClr val="0047B9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1A72C78-8424-4C90-868E-27B735AAD203}"/>
              </a:ext>
            </a:extLst>
          </p:cNvPr>
          <p:cNvGrpSpPr/>
          <p:nvPr/>
        </p:nvGrpSpPr>
        <p:grpSpPr>
          <a:xfrm>
            <a:off x="251520" y="2924944"/>
            <a:ext cx="1753285" cy="2220228"/>
            <a:chOff x="251520" y="2924944"/>
            <a:chExt cx="1753285" cy="2220228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D16D3FD-9CFB-4B8C-A99A-59F857BBB1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0789" t="22973" b="39585"/>
            <a:stretch/>
          </p:blipFill>
          <p:spPr>
            <a:xfrm>
              <a:off x="323528" y="2924944"/>
              <a:ext cx="1681277" cy="1857359"/>
            </a:xfrm>
            <a:prstGeom prst="rect">
              <a:avLst/>
            </a:prstGeom>
            <a:ln>
              <a:solidFill>
                <a:srgbClr val="0047B9"/>
              </a:solidFill>
            </a:ln>
          </p:spPr>
        </p:pic>
        <p:sp>
          <p:nvSpPr>
            <p:cNvPr id="12" name="Text Placeholder 2">
              <a:extLst>
                <a:ext uri="{FF2B5EF4-FFF2-40B4-BE49-F238E27FC236}">
                  <a16:creationId xmlns:a16="http://schemas.microsoft.com/office/drawing/2014/main" id="{7E2F284C-239F-4E41-8E88-CC1ED83B5C11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51520" y="4797152"/>
              <a:ext cx="1711423" cy="3480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  <a:ext uri="{FAA26D3D-D897-4be2-8F04-BA451C77F1D7}">
                <ma14:placeholderFlag xmlns:ma14="http://schemas.microsoft.com/office/mac/drawingml/2011/main" xmlns="" val="1"/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190500" indent="-1905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FFFFFF"/>
                </a:buClr>
                <a:buSzPct val="90000"/>
                <a:buFont typeface="Times" charset="0"/>
                <a:buChar char="•"/>
                <a:defRPr sz="2000">
                  <a:solidFill>
                    <a:schemeClr val="bg2"/>
                  </a:solidFill>
                  <a:latin typeface="+mn-lt"/>
                  <a:ea typeface="+mn-ea"/>
                  <a:cs typeface="ＭＳ Ｐゴシック" charset="0"/>
                </a:defRPr>
              </a:lvl1pPr>
              <a:lvl2pPr marL="569913" indent="-188913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FFFFFF"/>
                </a:buClr>
                <a:buSzPct val="90000"/>
                <a:buFont typeface="Times" charset="0"/>
                <a:buChar char="•"/>
                <a:defRPr sz="2000">
                  <a:solidFill>
                    <a:schemeClr val="bg2"/>
                  </a:solidFill>
                  <a:latin typeface="+mn-lt"/>
                  <a:ea typeface="+mn-ea"/>
                </a:defRPr>
              </a:lvl2pPr>
              <a:lvl3pPr marL="947738" indent="-187325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FFFFFF"/>
                </a:buClr>
                <a:buSzPct val="90000"/>
                <a:buFont typeface="Times" charset="0"/>
                <a:buChar char="•"/>
                <a:defRPr sz="2000">
                  <a:solidFill>
                    <a:schemeClr val="bg2"/>
                  </a:solidFill>
                  <a:latin typeface="+mn-lt"/>
                  <a:ea typeface="+mn-ea"/>
                </a:defRPr>
              </a:lvl3pPr>
              <a:lvl4pPr marL="1323975" indent="-185738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FFFFFF"/>
                </a:buClr>
                <a:buSzPct val="90000"/>
                <a:buFont typeface="Times" charset="0"/>
                <a:buChar char="•"/>
                <a:defRPr sz="2000">
                  <a:solidFill>
                    <a:schemeClr val="bg2"/>
                  </a:solidFill>
                  <a:latin typeface="+mn-lt"/>
                  <a:ea typeface="+mn-ea"/>
                </a:defRPr>
              </a:lvl4pPr>
              <a:lvl5pPr marL="1792288" indent="-277813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FFFFFF"/>
                </a:buClr>
                <a:buSzPct val="90000"/>
                <a:buFont typeface="Times" charset="0"/>
                <a:buChar char="•"/>
                <a:defRPr sz="2000">
                  <a:solidFill>
                    <a:schemeClr val="bg2"/>
                  </a:solidFill>
                  <a:latin typeface="+mn-lt"/>
                  <a:ea typeface="+mn-ea"/>
                </a:defRPr>
              </a:lvl5pPr>
              <a:lvl6pPr marL="2249488" indent="-277813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FFFFFF"/>
                </a:buClr>
                <a:buSzPct val="90000"/>
                <a:buFont typeface="Times" charset="0"/>
                <a:buChar char="•"/>
                <a:defRPr sz="2000">
                  <a:solidFill>
                    <a:schemeClr val="bg2"/>
                  </a:solidFill>
                  <a:latin typeface="+mn-lt"/>
                  <a:ea typeface="+mn-ea"/>
                </a:defRPr>
              </a:lvl6pPr>
              <a:lvl7pPr marL="2706688" indent="-277813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FFFFFF"/>
                </a:buClr>
                <a:buSzPct val="90000"/>
                <a:buFont typeface="Times" charset="0"/>
                <a:buChar char="•"/>
                <a:defRPr sz="2000">
                  <a:solidFill>
                    <a:schemeClr val="bg2"/>
                  </a:solidFill>
                  <a:latin typeface="+mn-lt"/>
                  <a:ea typeface="+mn-ea"/>
                </a:defRPr>
              </a:lvl7pPr>
              <a:lvl8pPr marL="3163888" indent="-277813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FFFFFF"/>
                </a:buClr>
                <a:buSzPct val="90000"/>
                <a:buFont typeface="Times" charset="0"/>
                <a:buChar char="•"/>
                <a:defRPr sz="2000">
                  <a:solidFill>
                    <a:schemeClr val="bg2"/>
                  </a:solidFill>
                  <a:latin typeface="+mn-lt"/>
                  <a:ea typeface="+mn-ea"/>
                </a:defRPr>
              </a:lvl8pPr>
              <a:lvl9pPr marL="3621088" indent="-277813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FFFFFF"/>
                </a:buClr>
                <a:buSzPct val="90000"/>
                <a:buFont typeface="Times" charset="0"/>
                <a:buChar char="•"/>
                <a:defRPr sz="2000">
                  <a:solidFill>
                    <a:schemeClr val="bg2"/>
                  </a:solidFill>
                  <a:latin typeface="+mn-lt"/>
                  <a:ea typeface="+mn-ea"/>
                </a:defRPr>
              </a:lvl9pPr>
            </a:lstStyle>
            <a:p>
              <a:pPr algn="ctr"/>
              <a:r>
                <a:rPr lang="en-US" sz="1200" kern="0" dirty="0">
                  <a:solidFill>
                    <a:srgbClr val="0047B9"/>
                  </a:solidFill>
                </a:rPr>
                <a:t>Restriction Sites</a:t>
              </a:r>
              <a:endParaRPr lang="en-CA" sz="1200" kern="0" dirty="0">
                <a:solidFill>
                  <a:srgbClr val="0047B9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210496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FEC3AEA3-1AC2-4AFB-801B-C4F19F8C1ADD}"/>
              </a:ext>
            </a:extLst>
          </p:cNvPr>
          <p:cNvSpPr txBox="1">
            <a:spLocks/>
          </p:cNvSpPr>
          <p:nvPr/>
        </p:nvSpPr>
        <p:spPr bwMode="auto">
          <a:xfrm>
            <a:off x="467544" y="1124744"/>
            <a:ext cx="7868037" cy="6776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90500" indent="-1905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FFFF"/>
              </a:buClr>
              <a:buSzPct val="90000"/>
              <a:buFont typeface="Times" charset="0"/>
              <a:buChar char="•"/>
              <a:defRPr sz="2000">
                <a:solidFill>
                  <a:schemeClr val="bg2"/>
                </a:solidFill>
                <a:latin typeface="+mn-lt"/>
                <a:ea typeface="+mn-ea"/>
                <a:cs typeface="ＭＳ Ｐゴシック" charset="0"/>
              </a:defRPr>
            </a:lvl1pPr>
            <a:lvl2pPr marL="569913" indent="-1889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FFFF"/>
              </a:buClr>
              <a:buSzPct val="90000"/>
              <a:buFont typeface="Times" charset="0"/>
              <a:buChar char="•"/>
              <a:defRPr sz="2000">
                <a:solidFill>
                  <a:schemeClr val="bg2"/>
                </a:solidFill>
                <a:latin typeface="+mn-lt"/>
                <a:ea typeface="+mn-ea"/>
              </a:defRPr>
            </a:lvl2pPr>
            <a:lvl3pPr marL="947738" indent="-1873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FFFF"/>
              </a:buClr>
              <a:buSzPct val="90000"/>
              <a:buFont typeface="Times" charset="0"/>
              <a:buChar char="•"/>
              <a:defRPr sz="2000">
                <a:solidFill>
                  <a:schemeClr val="bg2"/>
                </a:solidFill>
                <a:latin typeface="+mn-lt"/>
                <a:ea typeface="+mn-ea"/>
              </a:defRPr>
            </a:lvl3pPr>
            <a:lvl4pPr marL="1323975" indent="-18573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FFFF"/>
              </a:buClr>
              <a:buSzPct val="90000"/>
              <a:buFont typeface="Times" charset="0"/>
              <a:buChar char="•"/>
              <a:defRPr sz="2000">
                <a:solidFill>
                  <a:schemeClr val="bg2"/>
                </a:solidFill>
                <a:latin typeface="+mn-lt"/>
                <a:ea typeface="+mn-ea"/>
              </a:defRPr>
            </a:lvl4pPr>
            <a:lvl5pPr marL="1792288" indent="-2778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FFFF"/>
              </a:buClr>
              <a:buSzPct val="90000"/>
              <a:buFont typeface="Times" charset="0"/>
              <a:buChar char="•"/>
              <a:defRPr sz="2000">
                <a:solidFill>
                  <a:schemeClr val="bg2"/>
                </a:solidFill>
                <a:latin typeface="+mn-lt"/>
                <a:ea typeface="+mn-ea"/>
              </a:defRPr>
            </a:lvl5pPr>
            <a:lvl6pPr marL="2249488" indent="-2778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FFFF"/>
              </a:buClr>
              <a:buSzPct val="90000"/>
              <a:buFont typeface="Times" charset="0"/>
              <a:buChar char="•"/>
              <a:defRPr sz="2000">
                <a:solidFill>
                  <a:schemeClr val="bg2"/>
                </a:solidFill>
                <a:latin typeface="+mn-lt"/>
                <a:ea typeface="+mn-ea"/>
              </a:defRPr>
            </a:lvl6pPr>
            <a:lvl7pPr marL="2706688" indent="-2778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FFFF"/>
              </a:buClr>
              <a:buSzPct val="90000"/>
              <a:buFont typeface="Times" charset="0"/>
              <a:buChar char="•"/>
              <a:defRPr sz="2000">
                <a:solidFill>
                  <a:schemeClr val="bg2"/>
                </a:solidFill>
                <a:latin typeface="+mn-lt"/>
                <a:ea typeface="+mn-ea"/>
              </a:defRPr>
            </a:lvl7pPr>
            <a:lvl8pPr marL="3163888" indent="-2778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FFFF"/>
              </a:buClr>
              <a:buSzPct val="90000"/>
              <a:buFont typeface="Times" charset="0"/>
              <a:buChar char="•"/>
              <a:defRPr sz="2000">
                <a:solidFill>
                  <a:schemeClr val="bg2"/>
                </a:solidFill>
                <a:latin typeface="+mn-lt"/>
                <a:ea typeface="+mn-ea"/>
              </a:defRPr>
            </a:lvl8pPr>
            <a:lvl9pPr marL="3621088" indent="-2778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FFFF"/>
              </a:buClr>
              <a:buSzPct val="90000"/>
              <a:buFont typeface="Times" charset="0"/>
              <a:buChar char="•"/>
              <a:defRPr sz="2000">
                <a:solidFill>
                  <a:schemeClr val="bg2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en-US" sz="1800" kern="0" dirty="0">
                <a:solidFill>
                  <a:srgbClr val="0047B9"/>
                </a:solidFill>
              </a:rPr>
              <a:t>Pre-sequencing ▶ Concentration and quality were verified </a:t>
            </a:r>
          </a:p>
          <a:p>
            <a:pPr marL="0" indent="0">
              <a:buNone/>
            </a:pPr>
            <a:r>
              <a:rPr lang="en-US" sz="1800" kern="0" dirty="0">
                <a:solidFill>
                  <a:srgbClr val="0047B9"/>
                </a:solidFill>
              </a:rPr>
              <a:t>	</a:t>
            </a:r>
            <a:endParaRPr lang="en-CA" sz="1800" kern="0" dirty="0">
              <a:solidFill>
                <a:srgbClr val="0047B9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216A88-87B2-4852-90B1-0A415859D571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/>
              <a:t>Preparation for Sequencing</a:t>
            </a:r>
            <a:endParaRPr lang="en-CA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AD202C8-58EC-4B30-8737-D5400C588C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836" y="1772816"/>
            <a:ext cx="7524328" cy="1409693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715E3652-C2A4-4253-9A2B-0971A8E70C37}"/>
              </a:ext>
            </a:extLst>
          </p:cNvPr>
          <p:cNvGrpSpPr/>
          <p:nvPr/>
        </p:nvGrpSpPr>
        <p:grpSpPr>
          <a:xfrm>
            <a:off x="899592" y="3406779"/>
            <a:ext cx="3312368" cy="2498877"/>
            <a:chOff x="899592" y="3573016"/>
            <a:chExt cx="3312368" cy="249887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20CCE52-9656-42AF-8AD0-C40D5F6134E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99592" y="3573016"/>
              <a:ext cx="3312368" cy="2498877"/>
            </a:xfrm>
            <a:prstGeom prst="rect">
              <a:avLst/>
            </a:prstGeom>
          </p:spPr>
        </p:pic>
        <p:sp>
          <p:nvSpPr>
            <p:cNvPr id="9" name="Text Placeholder 2">
              <a:extLst>
                <a:ext uri="{FF2B5EF4-FFF2-40B4-BE49-F238E27FC236}">
                  <a16:creationId xmlns:a16="http://schemas.microsoft.com/office/drawing/2014/main" id="{7F0E36D6-C543-43A0-8877-EDFF4151E571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411760" y="3811261"/>
              <a:ext cx="432048" cy="216024"/>
            </a:xfrm>
            <a:prstGeom prst="rect">
              <a:avLst/>
            </a:prstGeom>
            <a:solidFill>
              <a:schemeClr val="bg2"/>
            </a:solidFill>
            <a:ln>
              <a:solidFill>
                <a:srgbClr val="0047B9"/>
              </a:solidFill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  <a:ext uri="{FAA26D3D-D897-4be2-8F04-BA451C77F1D7}">
                <ma14:placeholderFlag xmlns:ma14="http://schemas.microsoft.com/office/mac/drawingml/2011/main" xmlns="" val="1"/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190500" indent="-1905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FFFFFF"/>
                </a:buClr>
                <a:buSzPct val="90000"/>
                <a:buFont typeface="Times" charset="0"/>
                <a:buChar char="•"/>
                <a:defRPr sz="2000">
                  <a:solidFill>
                    <a:schemeClr val="bg2"/>
                  </a:solidFill>
                  <a:latin typeface="+mn-lt"/>
                  <a:ea typeface="+mn-ea"/>
                  <a:cs typeface="ＭＳ Ｐゴシック" charset="0"/>
                </a:defRPr>
              </a:lvl1pPr>
              <a:lvl2pPr marL="569913" indent="-188913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FFFFFF"/>
                </a:buClr>
                <a:buSzPct val="90000"/>
                <a:buFont typeface="Times" charset="0"/>
                <a:buChar char="•"/>
                <a:defRPr sz="2000">
                  <a:solidFill>
                    <a:schemeClr val="bg2"/>
                  </a:solidFill>
                  <a:latin typeface="+mn-lt"/>
                  <a:ea typeface="+mn-ea"/>
                </a:defRPr>
              </a:lvl2pPr>
              <a:lvl3pPr marL="947738" indent="-187325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FFFFFF"/>
                </a:buClr>
                <a:buSzPct val="90000"/>
                <a:buFont typeface="Times" charset="0"/>
                <a:buChar char="•"/>
                <a:defRPr sz="2000">
                  <a:solidFill>
                    <a:schemeClr val="bg2"/>
                  </a:solidFill>
                  <a:latin typeface="+mn-lt"/>
                  <a:ea typeface="+mn-ea"/>
                </a:defRPr>
              </a:lvl3pPr>
              <a:lvl4pPr marL="1323975" indent="-185738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FFFFFF"/>
                </a:buClr>
                <a:buSzPct val="90000"/>
                <a:buFont typeface="Times" charset="0"/>
                <a:buChar char="•"/>
                <a:defRPr sz="2000">
                  <a:solidFill>
                    <a:schemeClr val="bg2"/>
                  </a:solidFill>
                  <a:latin typeface="+mn-lt"/>
                  <a:ea typeface="+mn-ea"/>
                </a:defRPr>
              </a:lvl4pPr>
              <a:lvl5pPr marL="1792288" indent="-277813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FFFFFF"/>
                </a:buClr>
                <a:buSzPct val="90000"/>
                <a:buFont typeface="Times" charset="0"/>
                <a:buChar char="•"/>
                <a:defRPr sz="2000">
                  <a:solidFill>
                    <a:schemeClr val="bg2"/>
                  </a:solidFill>
                  <a:latin typeface="+mn-lt"/>
                  <a:ea typeface="+mn-ea"/>
                </a:defRPr>
              </a:lvl5pPr>
              <a:lvl6pPr marL="2249488" indent="-277813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FFFFFF"/>
                </a:buClr>
                <a:buSzPct val="90000"/>
                <a:buFont typeface="Times" charset="0"/>
                <a:buChar char="•"/>
                <a:defRPr sz="2000">
                  <a:solidFill>
                    <a:schemeClr val="bg2"/>
                  </a:solidFill>
                  <a:latin typeface="+mn-lt"/>
                  <a:ea typeface="+mn-ea"/>
                </a:defRPr>
              </a:lvl6pPr>
              <a:lvl7pPr marL="2706688" indent="-277813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FFFFFF"/>
                </a:buClr>
                <a:buSzPct val="90000"/>
                <a:buFont typeface="Times" charset="0"/>
                <a:buChar char="•"/>
                <a:defRPr sz="2000">
                  <a:solidFill>
                    <a:schemeClr val="bg2"/>
                  </a:solidFill>
                  <a:latin typeface="+mn-lt"/>
                  <a:ea typeface="+mn-ea"/>
                </a:defRPr>
              </a:lvl7pPr>
              <a:lvl8pPr marL="3163888" indent="-277813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FFFFFF"/>
                </a:buClr>
                <a:buSzPct val="90000"/>
                <a:buFont typeface="Times" charset="0"/>
                <a:buChar char="•"/>
                <a:defRPr sz="2000">
                  <a:solidFill>
                    <a:schemeClr val="bg2"/>
                  </a:solidFill>
                  <a:latin typeface="+mn-lt"/>
                  <a:ea typeface="+mn-ea"/>
                </a:defRPr>
              </a:lvl8pPr>
              <a:lvl9pPr marL="3621088" indent="-277813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FFFFFF"/>
                </a:buClr>
                <a:buSzPct val="90000"/>
                <a:buFont typeface="Times" charset="0"/>
                <a:buChar char="•"/>
                <a:defRPr sz="2000">
                  <a:solidFill>
                    <a:schemeClr val="bg2"/>
                  </a:solidFill>
                  <a:latin typeface="+mn-lt"/>
                  <a:ea typeface="+mn-ea"/>
                </a:defRPr>
              </a:lvl9pPr>
            </a:lstStyle>
            <a:p>
              <a:pPr marL="0" indent="0" algn="ctr">
                <a:buNone/>
              </a:pPr>
              <a:r>
                <a:rPr lang="en-US" sz="800" kern="0" dirty="0">
                  <a:solidFill>
                    <a:srgbClr val="0047B9"/>
                  </a:solidFill>
                </a:rPr>
                <a:t>Tp17</a:t>
              </a:r>
              <a:endParaRPr lang="en-CA" sz="800" kern="0" dirty="0">
                <a:solidFill>
                  <a:srgbClr val="0047B9"/>
                </a:solidFill>
              </a:endParaRPr>
            </a:p>
          </p:txBody>
        </p:sp>
        <p:sp>
          <p:nvSpPr>
            <p:cNvPr id="10" name="Text Placeholder 2">
              <a:extLst>
                <a:ext uri="{FF2B5EF4-FFF2-40B4-BE49-F238E27FC236}">
                  <a16:creationId xmlns:a16="http://schemas.microsoft.com/office/drawing/2014/main" id="{4178731B-F4C8-4406-BD85-055FC8E39CBF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627784" y="4143543"/>
              <a:ext cx="432048" cy="216024"/>
            </a:xfrm>
            <a:prstGeom prst="rect">
              <a:avLst/>
            </a:prstGeom>
            <a:solidFill>
              <a:schemeClr val="bg2"/>
            </a:solidFill>
            <a:ln>
              <a:solidFill>
                <a:srgbClr val="0047B9"/>
              </a:solidFill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  <a:ext uri="{FAA26D3D-D897-4be2-8F04-BA451C77F1D7}">
                <ma14:placeholderFlag xmlns:ma14="http://schemas.microsoft.com/office/mac/drawingml/2011/main" xmlns="" val="1"/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190500" indent="-1905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FFFFFF"/>
                </a:buClr>
                <a:buSzPct val="90000"/>
                <a:buFont typeface="Times" charset="0"/>
                <a:buChar char="•"/>
                <a:defRPr sz="2000">
                  <a:solidFill>
                    <a:schemeClr val="bg2"/>
                  </a:solidFill>
                  <a:latin typeface="+mn-lt"/>
                  <a:ea typeface="+mn-ea"/>
                  <a:cs typeface="ＭＳ Ｐゴシック" charset="0"/>
                </a:defRPr>
              </a:lvl1pPr>
              <a:lvl2pPr marL="569913" indent="-188913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FFFFFF"/>
                </a:buClr>
                <a:buSzPct val="90000"/>
                <a:buFont typeface="Times" charset="0"/>
                <a:buChar char="•"/>
                <a:defRPr sz="2000">
                  <a:solidFill>
                    <a:schemeClr val="bg2"/>
                  </a:solidFill>
                  <a:latin typeface="+mn-lt"/>
                  <a:ea typeface="+mn-ea"/>
                </a:defRPr>
              </a:lvl2pPr>
              <a:lvl3pPr marL="947738" indent="-187325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FFFFFF"/>
                </a:buClr>
                <a:buSzPct val="90000"/>
                <a:buFont typeface="Times" charset="0"/>
                <a:buChar char="•"/>
                <a:defRPr sz="2000">
                  <a:solidFill>
                    <a:schemeClr val="bg2"/>
                  </a:solidFill>
                  <a:latin typeface="+mn-lt"/>
                  <a:ea typeface="+mn-ea"/>
                </a:defRPr>
              </a:lvl3pPr>
              <a:lvl4pPr marL="1323975" indent="-185738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FFFFFF"/>
                </a:buClr>
                <a:buSzPct val="90000"/>
                <a:buFont typeface="Times" charset="0"/>
                <a:buChar char="•"/>
                <a:defRPr sz="2000">
                  <a:solidFill>
                    <a:schemeClr val="bg2"/>
                  </a:solidFill>
                  <a:latin typeface="+mn-lt"/>
                  <a:ea typeface="+mn-ea"/>
                </a:defRPr>
              </a:lvl4pPr>
              <a:lvl5pPr marL="1792288" indent="-277813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FFFFFF"/>
                </a:buClr>
                <a:buSzPct val="90000"/>
                <a:buFont typeface="Times" charset="0"/>
                <a:buChar char="•"/>
                <a:defRPr sz="2000">
                  <a:solidFill>
                    <a:schemeClr val="bg2"/>
                  </a:solidFill>
                  <a:latin typeface="+mn-lt"/>
                  <a:ea typeface="+mn-ea"/>
                </a:defRPr>
              </a:lvl5pPr>
              <a:lvl6pPr marL="2249488" indent="-277813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FFFFFF"/>
                </a:buClr>
                <a:buSzPct val="90000"/>
                <a:buFont typeface="Times" charset="0"/>
                <a:buChar char="•"/>
                <a:defRPr sz="2000">
                  <a:solidFill>
                    <a:schemeClr val="bg2"/>
                  </a:solidFill>
                  <a:latin typeface="+mn-lt"/>
                  <a:ea typeface="+mn-ea"/>
                </a:defRPr>
              </a:lvl6pPr>
              <a:lvl7pPr marL="2706688" indent="-277813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FFFFFF"/>
                </a:buClr>
                <a:buSzPct val="90000"/>
                <a:buFont typeface="Times" charset="0"/>
                <a:buChar char="•"/>
                <a:defRPr sz="2000">
                  <a:solidFill>
                    <a:schemeClr val="bg2"/>
                  </a:solidFill>
                  <a:latin typeface="+mn-lt"/>
                  <a:ea typeface="+mn-ea"/>
                </a:defRPr>
              </a:lvl7pPr>
              <a:lvl8pPr marL="3163888" indent="-277813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FFFFFF"/>
                </a:buClr>
                <a:buSzPct val="90000"/>
                <a:buFont typeface="Times" charset="0"/>
                <a:buChar char="•"/>
                <a:defRPr sz="2000">
                  <a:solidFill>
                    <a:schemeClr val="bg2"/>
                  </a:solidFill>
                  <a:latin typeface="+mn-lt"/>
                  <a:ea typeface="+mn-ea"/>
                </a:defRPr>
              </a:lvl8pPr>
              <a:lvl9pPr marL="3621088" indent="-277813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FFFFFF"/>
                </a:buClr>
                <a:buSzPct val="90000"/>
                <a:buFont typeface="Times" charset="0"/>
                <a:buChar char="•"/>
                <a:defRPr sz="2000">
                  <a:solidFill>
                    <a:schemeClr val="bg2"/>
                  </a:solidFill>
                  <a:latin typeface="+mn-lt"/>
                  <a:ea typeface="+mn-ea"/>
                </a:defRPr>
              </a:lvl9pPr>
            </a:lstStyle>
            <a:p>
              <a:pPr marL="0" indent="0" algn="ctr">
                <a:buNone/>
              </a:pPr>
              <a:r>
                <a:rPr lang="en-US" sz="800" kern="0" dirty="0">
                  <a:solidFill>
                    <a:srgbClr val="0047B9"/>
                  </a:solidFill>
                </a:rPr>
                <a:t>Tp44</a:t>
              </a:r>
              <a:endParaRPr lang="en-CA" sz="800" kern="0" dirty="0">
                <a:solidFill>
                  <a:srgbClr val="0047B9"/>
                </a:solidFill>
              </a:endParaRPr>
            </a:p>
          </p:txBody>
        </p:sp>
        <p:sp>
          <p:nvSpPr>
            <p:cNvPr id="11" name="Text Placeholder 2">
              <a:extLst>
                <a:ext uri="{FF2B5EF4-FFF2-40B4-BE49-F238E27FC236}">
                  <a16:creationId xmlns:a16="http://schemas.microsoft.com/office/drawing/2014/main" id="{785FFE9F-DA11-4F5C-AA27-24F07D40D5EB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12460" y="4667424"/>
              <a:ext cx="432048" cy="216024"/>
            </a:xfrm>
            <a:prstGeom prst="rect">
              <a:avLst/>
            </a:prstGeom>
            <a:solidFill>
              <a:schemeClr val="bg2"/>
            </a:solidFill>
            <a:ln>
              <a:solidFill>
                <a:srgbClr val="0047B9"/>
              </a:solidFill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  <a:ext uri="{FAA26D3D-D897-4be2-8F04-BA451C77F1D7}">
                <ma14:placeholderFlag xmlns:ma14="http://schemas.microsoft.com/office/mac/drawingml/2011/main" xmlns="" val="1"/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190500" indent="-1905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FFFFFF"/>
                </a:buClr>
                <a:buSzPct val="90000"/>
                <a:buFont typeface="Times" charset="0"/>
                <a:buChar char="•"/>
                <a:defRPr sz="2000">
                  <a:solidFill>
                    <a:schemeClr val="bg2"/>
                  </a:solidFill>
                  <a:latin typeface="+mn-lt"/>
                  <a:ea typeface="+mn-ea"/>
                  <a:cs typeface="ＭＳ Ｐゴシック" charset="0"/>
                </a:defRPr>
              </a:lvl1pPr>
              <a:lvl2pPr marL="569913" indent="-188913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FFFFFF"/>
                </a:buClr>
                <a:buSzPct val="90000"/>
                <a:buFont typeface="Times" charset="0"/>
                <a:buChar char="•"/>
                <a:defRPr sz="2000">
                  <a:solidFill>
                    <a:schemeClr val="bg2"/>
                  </a:solidFill>
                  <a:latin typeface="+mn-lt"/>
                  <a:ea typeface="+mn-ea"/>
                </a:defRPr>
              </a:lvl2pPr>
              <a:lvl3pPr marL="947738" indent="-187325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FFFFFF"/>
                </a:buClr>
                <a:buSzPct val="90000"/>
                <a:buFont typeface="Times" charset="0"/>
                <a:buChar char="•"/>
                <a:defRPr sz="2000">
                  <a:solidFill>
                    <a:schemeClr val="bg2"/>
                  </a:solidFill>
                  <a:latin typeface="+mn-lt"/>
                  <a:ea typeface="+mn-ea"/>
                </a:defRPr>
              </a:lvl3pPr>
              <a:lvl4pPr marL="1323975" indent="-185738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FFFFFF"/>
                </a:buClr>
                <a:buSzPct val="90000"/>
                <a:buFont typeface="Times" charset="0"/>
                <a:buChar char="•"/>
                <a:defRPr sz="2000">
                  <a:solidFill>
                    <a:schemeClr val="bg2"/>
                  </a:solidFill>
                  <a:latin typeface="+mn-lt"/>
                  <a:ea typeface="+mn-ea"/>
                </a:defRPr>
              </a:lvl4pPr>
              <a:lvl5pPr marL="1792288" indent="-277813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FFFFFF"/>
                </a:buClr>
                <a:buSzPct val="90000"/>
                <a:buFont typeface="Times" charset="0"/>
                <a:buChar char="•"/>
                <a:defRPr sz="2000">
                  <a:solidFill>
                    <a:schemeClr val="bg2"/>
                  </a:solidFill>
                  <a:latin typeface="+mn-lt"/>
                  <a:ea typeface="+mn-ea"/>
                </a:defRPr>
              </a:lvl5pPr>
              <a:lvl6pPr marL="2249488" indent="-277813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FFFFFF"/>
                </a:buClr>
                <a:buSzPct val="90000"/>
                <a:buFont typeface="Times" charset="0"/>
                <a:buChar char="•"/>
                <a:defRPr sz="2000">
                  <a:solidFill>
                    <a:schemeClr val="bg2"/>
                  </a:solidFill>
                  <a:latin typeface="+mn-lt"/>
                  <a:ea typeface="+mn-ea"/>
                </a:defRPr>
              </a:lvl6pPr>
              <a:lvl7pPr marL="2706688" indent="-277813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FFFFFF"/>
                </a:buClr>
                <a:buSzPct val="90000"/>
                <a:buFont typeface="Times" charset="0"/>
                <a:buChar char="•"/>
                <a:defRPr sz="2000">
                  <a:solidFill>
                    <a:schemeClr val="bg2"/>
                  </a:solidFill>
                  <a:latin typeface="+mn-lt"/>
                  <a:ea typeface="+mn-ea"/>
                </a:defRPr>
              </a:lvl7pPr>
              <a:lvl8pPr marL="3163888" indent="-277813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FFFFFF"/>
                </a:buClr>
                <a:buSzPct val="90000"/>
                <a:buFont typeface="Times" charset="0"/>
                <a:buChar char="•"/>
                <a:defRPr sz="2000">
                  <a:solidFill>
                    <a:schemeClr val="bg2"/>
                  </a:solidFill>
                  <a:latin typeface="+mn-lt"/>
                  <a:ea typeface="+mn-ea"/>
                </a:defRPr>
              </a:lvl8pPr>
              <a:lvl9pPr marL="3621088" indent="-277813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FFFFFF"/>
                </a:buClr>
                <a:buSzPct val="90000"/>
                <a:buFont typeface="Times" charset="0"/>
                <a:buChar char="•"/>
                <a:defRPr sz="2000">
                  <a:solidFill>
                    <a:schemeClr val="bg2"/>
                  </a:solidFill>
                  <a:latin typeface="+mn-lt"/>
                  <a:ea typeface="+mn-ea"/>
                </a:defRPr>
              </a:lvl9pPr>
            </a:lstStyle>
            <a:p>
              <a:pPr marL="0" indent="0" algn="ctr">
                <a:buNone/>
              </a:pPr>
              <a:r>
                <a:rPr lang="en-US" sz="800" kern="0" dirty="0">
                  <a:solidFill>
                    <a:srgbClr val="0047B9"/>
                  </a:solidFill>
                </a:rPr>
                <a:t>Tp17</a:t>
              </a:r>
              <a:endParaRPr lang="en-CA" sz="800" kern="0" dirty="0">
                <a:solidFill>
                  <a:srgbClr val="0047B9"/>
                </a:solidFill>
              </a:endParaRP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A0006DC3-178A-45C8-BAF2-F6B8640694E3}"/>
                </a:ext>
              </a:extLst>
            </p:cNvPr>
            <p:cNvCxnSpPr>
              <a:stCxn id="9" idx="1"/>
            </p:cNvCxnSpPr>
            <p:nvPr/>
          </p:nvCxnSpPr>
          <p:spPr bwMode="auto">
            <a:xfrm flipH="1">
              <a:off x="2195736" y="3919273"/>
              <a:ext cx="216024" cy="36004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0047B9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763131D0-BC6C-451D-90E7-0F39401BC862}"/>
                </a:ext>
              </a:extLst>
            </p:cNvPr>
            <p:cNvCxnSpPr>
              <a:stCxn id="10" idx="1"/>
            </p:cNvCxnSpPr>
            <p:nvPr/>
          </p:nvCxnSpPr>
          <p:spPr bwMode="auto">
            <a:xfrm flipH="1">
              <a:off x="2339752" y="4251555"/>
              <a:ext cx="288032" cy="63762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0047B9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AF264AC0-397F-41C8-918C-8992AD029466}"/>
                </a:ext>
              </a:extLst>
            </p:cNvPr>
            <p:cNvCxnSpPr>
              <a:stCxn id="11" idx="1"/>
            </p:cNvCxnSpPr>
            <p:nvPr/>
          </p:nvCxnSpPr>
          <p:spPr bwMode="auto">
            <a:xfrm flipH="1">
              <a:off x="2339752" y="4775436"/>
              <a:ext cx="472708" cy="115945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0047B9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60A3A8D-494A-48CF-97E1-39958779BC50}"/>
              </a:ext>
            </a:extLst>
          </p:cNvPr>
          <p:cNvGrpSpPr/>
          <p:nvPr/>
        </p:nvGrpSpPr>
        <p:grpSpPr>
          <a:xfrm>
            <a:off x="4788024" y="3411010"/>
            <a:ext cx="3384376" cy="2535097"/>
            <a:chOff x="4644008" y="3573016"/>
            <a:chExt cx="3384376" cy="2535097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A263FD7-4709-4951-AC79-99354453B7C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44008" y="3573016"/>
              <a:ext cx="3384376" cy="2535097"/>
            </a:xfrm>
            <a:prstGeom prst="rect">
              <a:avLst/>
            </a:prstGeom>
          </p:spPr>
        </p:pic>
        <p:sp>
          <p:nvSpPr>
            <p:cNvPr id="18" name="Text Placeholder 2">
              <a:extLst>
                <a:ext uri="{FF2B5EF4-FFF2-40B4-BE49-F238E27FC236}">
                  <a16:creationId xmlns:a16="http://schemas.microsoft.com/office/drawing/2014/main" id="{32B3E3EA-F7A6-43D9-8F39-3270AF81330A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6305570" y="4099293"/>
              <a:ext cx="432048" cy="216024"/>
            </a:xfrm>
            <a:prstGeom prst="rect">
              <a:avLst/>
            </a:prstGeom>
            <a:solidFill>
              <a:schemeClr val="bg2"/>
            </a:solidFill>
            <a:ln>
              <a:solidFill>
                <a:srgbClr val="0047B9"/>
              </a:solidFill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  <a:ext uri="{FAA26D3D-D897-4be2-8F04-BA451C77F1D7}">
                <ma14:placeholderFlag xmlns:ma14="http://schemas.microsoft.com/office/mac/drawingml/2011/main" xmlns="" val="1"/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190500" indent="-1905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FFFFFF"/>
                </a:buClr>
                <a:buSzPct val="90000"/>
                <a:buFont typeface="Times" charset="0"/>
                <a:buChar char="•"/>
                <a:defRPr sz="2000">
                  <a:solidFill>
                    <a:schemeClr val="bg2"/>
                  </a:solidFill>
                  <a:latin typeface="+mn-lt"/>
                  <a:ea typeface="+mn-ea"/>
                  <a:cs typeface="ＭＳ Ｐゴシック" charset="0"/>
                </a:defRPr>
              </a:lvl1pPr>
              <a:lvl2pPr marL="569913" indent="-188913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FFFFFF"/>
                </a:buClr>
                <a:buSzPct val="90000"/>
                <a:buFont typeface="Times" charset="0"/>
                <a:buChar char="•"/>
                <a:defRPr sz="2000">
                  <a:solidFill>
                    <a:schemeClr val="bg2"/>
                  </a:solidFill>
                  <a:latin typeface="+mn-lt"/>
                  <a:ea typeface="+mn-ea"/>
                </a:defRPr>
              </a:lvl2pPr>
              <a:lvl3pPr marL="947738" indent="-187325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FFFFFF"/>
                </a:buClr>
                <a:buSzPct val="90000"/>
                <a:buFont typeface="Times" charset="0"/>
                <a:buChar char="•"/>
                <a:defRPr sz="2000">
                  <a:solidFill>
                    <a:schemeClr val="bg2"/>
                  </a:solidFill>
                  <a:latin typeface="+mn-lt"/>
                  <a:ea typeface="+mn-ea"/>
                </a:defRPr>
              </a:lvl3pPr>
              <a:lvl4pPr marL="1323975" indent="-185738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FFFFFF"/>
                </a:buClr>
                <a:buSzPct val="90000"/>
                <a:buFont typeface="Times" charset="0"/>
                <a:buChar char="•"/>
                <a:defRPr sz="2000">
                  <a:solidFill>
                    <a:schemeClr val="bg2"/>
                  </a:solidFill>
                  <a:latin typeface="+mn-lt"/>
                  <a:ea typeface="+mn-ea"/>
                </a:defRPr>
              </a:lvl4pPr>
              <a:lvl5pPr marL="1792288" indent="-277813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FFFFFF"/>
                </a:buClr>
                <a:buSzPct val="90000"/>
                <a:buFont typeface="Times" charset="0"/>
                <a:buChar char="•"/>
                <a:defRPr sz="2000">
                  <a:solidFill>
                    <a:schemeClr val="bg2"/>
                  </a:solidFill>
                  <a:latin typeface="+mn-lt"/>
                  <a:ea typeface="+mn-ea"/>
                </a:defRPr>
              </a:lvl5pPr>
              <a:lvl6pPr marL="2249488" indent="-277813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FFFFFF"/>
                </a:buClr>
                <a:buSzPct val="90000"/>
                <a:buFont typeface="Times" charset="0"/>
                <a:buChar char="•"/>
                <a:defRPr sz="2000">
                  <a:solidFill>
                    <a:schemeClr val="bg2"/>
                  </a:solidFill>
                  <a:latin typeface="+mn-lt"/>
                  <a:ea typeface="+mn-ea"/>
                </a:defRPr>
              </a:lvl6pPr>
              <a:lvl7pPr marL="2706688" indent="-277813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FFFFFF"/>
                </a:buClr>
                <a:buSzPct val="90000"/>
                <a:buFont typeface="Times" charset="0"/>
                <a:buChar char="•"/>
                <a:defRPr sz="2000">
                  <a:solidFill>
                    <a:schemeClr val="bg2"/>
                  </a:solidFill>
                  <a:latin typeface="+mn-lt"/>
                  <a:ea typeface="+mn-ea"/>
                </a:defRPr>
              </a:lvl7pPr>
              <a:lvl8pPr marL="3163888" indent="-277813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FFFFFF"/>
                </a:buClr>
                <a:buSzPct val="90000"/>
                <a:buFont typeface="Times" charset="0"/>
                <a:buChar char="•"/>
                <a:defRPr sz="2000">
                  <a:solidFill>
                    <a:schemeClr val="bg2"/>
                  </a:solidFill>
                  <a:latin typeface="+mn-lt"/>
                  <a:ea typeface="+mn-ea"/>
                </a:defRPr>
              </a:lvl8pPr>
              <a:lvl9pPr marL="3621088" indent="-277813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FFFFFF"/>
                </a:buClr>
                <a:buSzPct val="90000"/>
                <a:buFont typeface="Times" charset="0"/>
                <a:buChar char="•"/>
                <a:defRPr sz="2000">
                  <a:solidFill>
                    <a:schemeClr val="bg2"/>
                  </a:solidFill>
                  <a:latin typeface="+mn-lt"/>
                  <a:ea typeface="+mn-ea"/>
                </a:defRPr>
              </a:lvl9pPr>
            </a:lstStyle>
            <a:p>
              <a:pPr marL="0" indent="0" algn="ctr">
                <a:buNone/>
              </a:pPr>
              <a:r>
                <a:rPr lang="en-US" sz="800" kern="0" dirty="0">
                  <a:solidFill>
                    <a:srgbClr val="0047B9"/>
                  </a:solidFill>
                </a:rPr>
                <a:t>Tp17</a:t>
              </a:r>
              <a:endParaRPr lang="en-CA" sz="800" kern="0" dirty="0">
                <a:solidFill>
                  <a:srgbClr val="0047B9"/>
                </a:solidFill>
              </a:endParaRPr>
            </a:p>
          </p:txBody>
        </p:sp>
        <p:sp>
          <p:nvSpPr>
            <p:cNvPr id="19" name="Text Placeholder 2">
              <a:extLst>
                <a:ext uri="{FF2B5EF4-FFF2-40B4-BE49-F238E27FC236}">
                  <a16:creationId xmlns:a16="http://schemas.microsoft.com/office/drawing/2014/main" id="{8BD2B185-C289-4DEE-B833-BE26D829C922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6521594" y="4431575"/>
              <a:ext cx="432048" cy="216024"/>
            </a:xfrm>
            <a:prstGeom prst="rect">
              <a:avLst/>
            </a:prstGeom>
            <a:solidFill>
              <a:schemeClr val="bg2"/>
            </a:solidFill>
            <a:ln>
              <a:solidFill>
                <a:srgbClr val="0047B9"/>
              </a:solidFill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  <a:ext uri="{FAA26D3D-D897-4be2-8F04-BA451C77F1D7}">
                <ma14:placeholderFlag xmlns:ma14="http://schemas.microsoft.com/office/mac/drawingml/2011/main" xmlns="" val="1"/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190500" indent="-1905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FFFFFF"/>
                </a:buClr>
                <a:buSzPct val="90000"/>
                <a:buFont typeface="Times" charset="0"/>
                <a:buChar char="•"/>
                <a:defRPr sz="2000">
                  <a:solidFill>
                    <a:schemeClr val="bg2"/>
                  </a:solidFill>
                  <a:latin typeface="+mn-lt"/>
                  <a:ea typeface="+mn-ea"/>
                  <a:cs typeface="ＭＳ Ｐゴシック" charset="0"/>
                </a:defRPr>
              </a:lvl1pPr>
              <a:lvl2pPr marL="569913" indent="-188913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FFFFFF"/>
                </a:buClr>
                <a:buSzPct val="90000"/>
                <a:buFont typeface="Times" charset="0"/>
                <a:buChar char="•"/>
                <a:defRPr sz="2000">
                  <a:solidFill>
                    <a:schemeClr val="bg2"/>
                  </a:solidFill>
                  <a:latin typeface="+mn-lt"/>
                  <a:ea typeface="+mn-ea"/>
                </a:defRPr>
              </a:lvl2pPr>
              <a:lvl3pPr marL="947738" indent="-187325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FFFFFF"/>
                </a:buClr>
                <a:buSzPct val="90000"/>
                <a:buFont typeface="Times" charset="0"/>
                <a:buChar char="•"/>
                <a:defRPr sz="2000">
                  <a:solidFill>
                    <a:schemeClr val="bg2"/>
                  </a:solidFill>
                  <a:latin typeface="+mn-lt"/>
                  <a:ea typeface="+mn-ea"/>
                </a:defRPr>
              </a:lvl3pPr>
              <a:lvl4pPr marL="1323975" indent="-185738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FFFFFF"/>
                </a:buClr>
                <a:buSzPct val="90000"/>
                <a:buFont typeface="Times" charset="0"/>
                <a:buChar char="•"/>
                <a:defRPr sz="2000">
                  <a:solidFill>
                    <a:schemeClr val="bg2"/>
                  </a:solidFill>
                  <a:latin typeface="+mn-lt"/>
                  <a:ea typeface="+mn-ea"/>
                </a:defRPr>
              </a:lvl4pPr>
              <a:lvl5pPr marL="1792288" indent="-277813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FFFFFF"/>
                </a:buClr>
                <a:buSzPct val="90000"/>
                <a:buFont typeface="Times" charset="0"/>
                <a:buChar char="•"/>
                <a:defRPr sz="2000">
                  <a:solidFill>
                    <a:schemeClr val="bg2"/>
                  </a:solidFill>
                  <a:latin typeface="+mn-lt"/>
                  <a:ea typeface="+mn-ea"/>
                </a:defRPr>
              </a:lvl5pPr>
              <a:lvl6pPr marL="2249488" indent="-277813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FFFFFF"/>
                </a:buClr>
                <a:buSzPct val="90000"/>
                <a:buFont typeface="Times" charset="0"/>
                <a:buChar char="•"/>
                <a:defRPr sz="2000">
                  <a:solidFill>
                    <a:schemeClr val="bg2"/>
                  </a:solidFill>
                  <a:latin typeface="+mn-lt"/>
                  <a:ea typeface="+mn-ea"/>
                </a:defRPr>
              </a:lvl6pPr>
              <a:lvl7pPr marL="2706688" indent="-277813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FFFFFF"/>
                </a:buClr>
                <a:buSzPct val="90000"/>
                <a:buFont typeface="Times" charset="0"/>
                <a:buChar char="•"/>
                <a:defRPr sz="2000">
                  <a:solidFill>
                    <a:schemeClr val="bg2"/>
                  </a:solidFill>
                  <a:latin typeface="+mn-lt"/>
                  <a:ea typeface="+mn-ea"/>
                </a:defRPr>
              </a:lvl7pPr>
              <a:lvl8pPr marL="3163888" indent="-277813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FFFFFF"/>
                </a:buClr>
                <a:buSzPct val="90000"/>
                <a:buFont typeface="Times" charset="0"/>
                <a:buChar char="•"/>
                <a:defRPr sz="2000">
                  <a:solidFill>
                    <a:schemeClr val="bg2"/>
                  </a:solidFill>
                  <a:latin typeface="+mn-lt"/>
                  <a:ea typeface="+mn-ea"/>
                </a:defRPr>
              </a:lvl8pPr>
              <a:lvl9pPr marL="3621088" indent="-277813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FFFFFF"/>
                </a:buClr>
                <a:buSzPct val="90000"/>
                <a:buFont typeface="Times" charset="0"/>
                <a:buChar char="•"/>
                <a:defRPr sz="2000">
                  <a:solidFill>
                    <a:schemeClr val="bg2"/>
                  </a:solidFill>
                  <a:latin typeface="+mn-lt"/>
                  <a:ea typeface="+mn-ea"/>
                </a:defRPr>
              </a:lvl9pPr>
            </a:lstStyle>
            <a:p>
              <a:pPr marL="0" indent="0" algn="ctr">
                <a:buNone/>
              </a:pPr>
              <a:r>
                <a:rPr lang="en-US" sz="800" kern="0" dirty="0">
                  <a:solidFill>
                    <a:srgbClr val="0047B9"/>
                  </a:solidFill>
                </a:rPr>
                <a:t>Tp44</a:t>
              </a:r>
              <a:endParaRPr lang="en-CA" sz="800" kern="0" dirty="0">
                <a:solidFill>
                  <a:srgbClr val="0047B9"/>
                </a:solidFill>
              </a:endParaRPr>
            </a:p>
          </p:txBody>
        </p:sp>
        <p:sp>
          <p:nvSpPr>
            <p:cNvPr id="20" name="Text Placeholder 2">
              <a:extLst>
                <a:ext uri="{FF2B5EF4-FFF2-40B4-BE49-F238E27FC236}">
                  <a16:creationId xmlns:a16="http://schemas.microsoft.com/office/drawing/2014/main" id="{D7F74252-93FA-4602-A29E-3976AD18607D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6706270" y="4955456"/>
              <a:ext cx="432048" cy="216024"/>
            </a:xfrm>
            <a:prstGeom prst="rect">
              <a:avLst/>
            </a:prstGeom>
            <a:solidFill>
              <a:schemeClr val="bg2"/>
            </a:solidFill>
            <a:ln>
              <a:solidFill>
                <a:srgbClr val="0047B9"/>
              </a:solidFill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  <a:ext uri="{FAA26D3D-D897-4be2-8F04-BA451C77F1D7}">
                <ma14:placeholderFlag xmlns:ma14="http://schemas.microsoft.com/office/mac/drawingml/2011/main" xmlns="" val="1"/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190500" indent="-1905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FFFFFF"/>
                </a:buClr>
                <a:buSzPct val="90000"/>
                <a:buFont typeface="Times" charset="0"/>
                <a:buChar char="•"/>
                <a:defRPr sz="2000">
                  <a:solidFill>
                    <a:schemeClr val="bg2"/>
                  </a:solidFill>
                  <a:latin typeface="+mn-lt"/>
                  <a:ea typeface="+mn-ea"/>
                  <a:cs typeface="ＭＳ Ｐゴシック" charset="0"/>
                </a:defRPr>
              </a:lvl1pPr>
              <a:lvl2pPr marL="569913" indent="-188913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FFFFFF"/>
                </a:buClr>
                <a:buSzPct val="90000"/>
                <a:buFont typeface="Times" charset="0"/>
                <a:buChar char="•"/>
                <a:defRPr sz="2000">
                  <a:solidFill>
                    <a:schemeClr val="bg2"/>
                  </a:solidFill>
                  <a:latin typeface="+mn-lt"/>
                  <a:ea typeface="+mn-ea"/>
                </a:defRPr>
              </a:lvl2pPr>
              <a:lvl3pPr marL="947738" indent="-187325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FFFFFF"/>
                </a:buClr>
                <a:buSzPct val="90000"/>
                <a:buFont typeface="Times" charset="0"/>
                <a:buChar char="•"/>
                <a:defRPr sz="2000">
                  <a:solidFill>
                    <a:schemeClr val="bg2"/>
                  </a:solidFill>
                  <a:latin typeface="+mn-lt"/>
                  <a:ea typeface="+mn-ea"/>
                </a:defRPr>
              </a:lvl3pPr>
              <a:lvl4pPr marL="1323975" indent="-185738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FFFFFF"/>
                </a:buClr>
                <a:buSzPct val="90000"/>
                <a:buFont typeface="Times" charset="0"/>
                <a:buChar char="•"/>
                <a:defRPr sz="2000">
                  <a:solidFill>
                    <a:schemeClr val="bg2"/>
                  </a:solidFill>
                  <a:latin typeface="+mn-lt"/>
                  <a:ea typeface="+mn-ea"/>
                </a:defRPr>
              </a:lvl4pPr>
              <a:lvl5pPr marL="1792288" indent="-277813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FFFFFF"/>
                </a:buClr>
                <a:buSzPct val="90000"/>
                <a:buFont typeface="Times" charset="0"/>
                <a:buChar char="•"/>
                <a:defRPr sz="2000">
                  <a:solidFill>
                    <a:schemeClr val="bg2"/>
                  </a:solidFill>
                  <a:latin typeface="+mn-lt"/>
                  <a:ea typeface="+mn-ea"/>
                </a:defRPr>
              </a:lvl5pPr>
              <a:lvl6pPr marL="2249488" indent="-277813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FFFFFF"/>
                </a:buClr>
                <a:buSzPct val="90000"/>
                <a:buFont typeface="Times" charset="0"/>
                <a:buChar char="•"/>
                <a:defRPr sz="2000">
                  <a:solidFill>
                    <a:schemeClr val="bg2"/>
                  </a:solidFill>
                  <a:latin typeface="+mn-lt"/>
                  <a:ea typeface="+mn-ea"/>
                </a:defRPr>
              </a:lvl6pPr>
              <a:lvl7pPr marL="2706688" indent="-277813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FFFFFF"/>
                </a:buClr>
                <a:buSzPct val="90000"/>
                <a:buFont typeface="Times" charset="0"/>
                <a:buChar char="•"/>
                <a:defRPr sz="2000">
                  <a:solidFill>
                    <a:schemeClr val="bg2"/>
                  </a:solidFill>
                  <a:latin typeface="+mn-lt"/>
                  <a:ea typeface="+mn-ea"/>
                </a:defRPr>
              </a:lvl7pPr>
              <a:lvl8pPr marL="3163888" indent="-277813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FFFFFF"/>
                </a:buClr>
                <a:buSzPct val="90000"/>
                <a:buFont typeface="Times" charset="0"/>
                <a:buChar char="•"/>
                <a:defRPr sz="2000">
                  <a:solidFill>
                    <a:schemeClr val="bg2"/>
                  </a:solidFill>
                  <a:latin typeface="+mn-lt"/>
                  <a:ea typeface="+mn-ea"/>
                </a:defRPr>
              </a:lvl8pPr>
              <a:lvl9pPr marL="3621088" indent="-277813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FFFFFF"/>
                </a:buClr>
                <a:buSzPct val="90000"/>
                <a:buFont typeface="Times" charset="0"/>
                <a:buChar char="•"/>
                <a:defRPr sz="2000">
                  <a:solidFill>
                    <a:schemeClr val="bg2"/>
                  </a:solidFill>
                  <a:latin typeface="+mn-lt"/>
                  <a:ea typeface="+mn-ea"/>
                </a:defRPr>
              </a:lvl9pPr>
            </a:lstStyle>
            <a:p>
              <a:pPr marL="0" indent="0" algn="ctr">
                <a:buNone/>
              </a:pPr>
              <a:r>
                <a:rPr lang="en-US" sz="800" kern="0" dirty="0">
                  <a:solidFill>
                    <a:srgbClr val="0047B9"/>
                  </a:solidFill>
                </a:rPr>
                <a:t>Tp17</a:t>
              </a:r>
              <a:endParaRPr lang="en-CA" sz="800" kern="0" dirty="0">
                <a:solidFill>
                  <a:srgbClr val="0047B9"/>
                </a:solidFill>
              </a:endParaRP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68CECBF2-3A92-403A-879B-81FEC96A27B7}"/>
                </a:ext>
              </a:extLst>
            </p:cNvPr>
            <p:cNvCxnSpPr>
              <a:cxnSpLocks/>
              <a:stCxn id="18" idx="1"/>
            </p:cNvCxnSpPr>
            <p:nvPr/>
          </p:nvCxnSpPr>
          <p:spPr bwMode="auto">
            <a:xfrm flipH="1">
              <a:off x="6012160" y="4207305"/>
              <a:ext cx="293410" cy="36004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0047B9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2BAB537C-A7C8-47A7-ACF3-E550E933F847}"/>
                </a:ext>
              </a:extLst>
            </p:cNvPr>
            <p:cNvCxnSpPr>
              <a:cxnSpLocks/>
              <a:stCxn id="19" idx="1"/>
            </p:cNvCxnSpPr>
            <p:nvPr/>
          </p:nvCxnSpPr>
          <p:spPr bwMode="auto">
            <a:xfrm flipH="1">
              <a:off x="6202784" y="4539587"/>
              <a:ext cx="318810" cy="63762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0047B9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7F1000C9-A562-4B8D-AB59-91A98A10AE5C}"/>
                </a:ext>
              </a:extLst>
            </p:cNvPr>
            <p:cNvCxnSpPr>
              <a:cxnSpLocks/>
              <a:stCxn id="20" idx="1"/>
            </p:cNvCxnSpPr>
            <p:nvPr/>
          </p:nvCxnSpPr>
          <p:spPr bwMode="auto">
            <a:xfrm flipH="1">
              <a:off x="6228184" y="5063468"/>
              <a:ext cx="478086" cy="115945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0047B9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62B825D7-0BBC-46AC-84C2-018AF02471CC}"/>
              </a:ext>
            </a:extLst>
          </p:cNvPr>
          <p:cNvSpPr txBox="1">
            <a:spLocks/>
          </p:cNvSpPr>
          <p:nvPr/>
        </p:nvSpPr>
        <p:spPr bwMode="auto">
          <a:xfrm>
            <a:off x="535349" y="6179057"/>
            <a:ext cx="7868037" cy="6776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90500" indent="-1905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FFFF"/>
              </a:buClr>
              <a:buSzPct val="90000"/>
              <a:buFont typeface="Times" charset="0"/>
              <a:buChar char="•"/>
              <a:defRPr sz="2000">
                <a:solidFill>
                  <a:schemeClr val="bg2"/>
                </a:solidFill>
                <a:latin typeface="+mn-lt"/>
                <a:ea typeface="+mn-ea"/>
                <a:cs typeface="ＭＳ Ｐゴシック" charset="0"/>
              </a:defRPr>
            </a:lvl1pPr>
            <a:lvl2pPr marL="569913" indent="-1889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FFFF"/>
              </a:buClr>
              <a:buSzPct val="90000"/>
              <a:buFont typeface="Times" charset="0"/>
              <a:buChar char="•"/>
              <a:defRPr sz="2000">
                <a:solidFill>
                  <a:schemeClr val="bg2"/>
                </a:solidFill>
                <a:latin typeface="+mn-lt"/>
                <a:ea typeface="+mn-ea"/>
              </a:defRPr>
            </a:lvl2pPr>
            <a:lvl3pPr marL="947738" indent="-1873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FFFF"/>
              </a:buClr>
              <a:buSzPct val="90000"/>
              <a:buFont typeface="Times" charset="0"/>
              <a:buChar char="•"/>
              <a:defRPr sz="2000">
                <a:solidFill>
                  <a:schemeClr val="bg2"/>
                </a:solidFill>
                <a:latin typeface="+mn-lt"/>
                <a:ea typeface="+mn-ea"/>
              </a:defRPr>
            </a:lvl3pPr>
            <a:lvl4pPr marL="1323975" indent="-18573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FFFF"/>
              </a:buClr>
              <a:buSzPct val="90000"/>
              <a:buFont typeface="Times" charset="0"/>
              <a:buChar char="•"/>
              <a:defRPr sz="2000">
                <a:solidFill>
                  <a:schemeClr val="bg2"/>
                </a:solidFill>
                <a:latin typeface="+mn-lt"/>
                <a:ea typeface="+mn-ea"/>
              </a:defRPr>
            </a:lvl4pPr>
            <a:lvl5pPr marL="1792288" indent="-2778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FFFF"/>
              </a:buClr>
              <a:buSzPct val="90000"/>
              <a:buFont typeface="Times" charset="0"/>
              <a:buChar char="•"/>
              <a:defRPr sz="2000">
                <a:solidFill>
                  <a:schemeClr val="bg2"/>
                </a:solidFill>
                <a:latin typeface="+mn-lt"/>
                <a:ea typeface="+mn-ea"/>
              </a:defRPr>
            </a:lvl5pPr>
            <a:lvl6pPr marL="2249488" indent="-2778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FFFF"/>
              </a:buClr>
              <a:buSzPct val="90000"/>
              <a:buFont typeface="Times" charset="0"/>
              <a:buChar char="•"/>
              <a:defRPr sz="2000">
                <a:solidFill>
                  <a:schemeClr val="bg2"/>
                </a:solidFill>
                <a:latin typeface="+mn-lt"/>
                <a:ea typeface="+mn-ea"/>
              </a:defRPr>
            </a:lvl6pPr>
            <a:lvl7pPr marL="2706688" indent="-2778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FFFF"/>
              </a:buClr>
              <a:buSzPct val="90000"/>
              <a:buFont typeface="Times" charset="0"/>
              <a:buChar char="•"/>
              <a:defRPr sz="2000">
                <a:solidFill>
                  <a:schemeClr val="bg2"/>
                </a:solidFill>
                <a:latin typeface="+mn-lt"/>
                <a:ea typeface="+mn-ea"/>
              </a:defRPr>
            </a:lvl7pPr>
            <a:lvl8pPr marL="3163888" indent="-2778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FFFF"/>
              </a:buClr>
              <a:buSzPct val="90000"/>
              <a:buFont typeface="Times" charset="0"/>
              <a:buChar char="•"/>
              <a:defRPr sz="2000">
                <a:solidFill>
                  <a:schemeClr val="bg2"/>
                </a:solidFill>
                <a:latin typeface="+mn-lt"/>
                <a:ea typeface="+mn-ea"/>
              </a:defRPr>
            </a:lvl8pPr>
            <a:lvl9pPr marL="3621088" indent="-2778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FFFF"/>
              </a:buClr>
              <a:buSzPct val="90000"/>
              <a:buFont typeface="Times" charset="0"/>
              <a:buChar char="•"/>
              <a:defRPr sz="2000">
                <a:solidFill>
                  <a:schemeClr val="bg2"/>
                </a:solidFill>
                <a:latin typeface="+mn-lt"/>
                <a:ea typeface="+mn-ea"/>
              </a:defRPr>
            </a:lvl9pPr>
          </a:lstStyle>
          <a:p>
            <a:pPr algn="ctr">
              <a:buClr>
                <a:srgbClr val="0047B9"/>
              </a:buClr>
              <a:buFont typeface="Wingdings" panose="05000000000000000000" pitchFamily="2" charset="2"/>
              <a:buChar char="§"/>
            </a:pPr>
            <a:r>
              <a:rPr lang="en-US" sz="1800" kern="0" dirty="0">
                <a:solidFill>
                  <a:srgbClr val="0047B9"/>
                </a:solidFill>
              </a:rPr>
              <a:t>Sequencing was very low quality (90% of bases &lt;= 10 quality)</a:t>
            </a:r>
          </a:p>
          <a:p>
            <a:pPr lvl="1"/>
            <a:endParaRPr lang="en-US" sz="1800" kern="0" dirty="0">
              <a:solidFill>
                <a:srgbClr val="0047B9"/>
              </a:solidFill>
            </a:endParaRPr>
          </a:p>
          <a:p>
            <a:pPr marL="0" indent="0">
              <a:buFont typeface="Times" charset="0"/>
              <a:buNone/>
            </a:pPr>
            <a:r>
              <a:rPr lang="en-US" sz="1800" kern="0" dirty="0">
                <a:solidFill>
                  <a:srgbClr val="0047B9"/>
                </a:solidFill>
              </a:rPr>
              <a:t>	</a:t>
            </a:r>
            <a:endParaRPr lang="en-CA" sz="1800" kern="0" dirty="0">
              <a:solidFill>
                <a:srgbClr val="0047B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50361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84019735-D73D-4B01-B6E3-19F11FB57CBB}"/>
              </a:ext>
            </a:extLst>
          </p:cNvPr>
          <p:cNvSpPr txBox="1">
            <a:spLocks/>
          </p:cNvSpPr>
          <p:nvPr/>
        </p:nvSpPr>
        <p:spPr bwMode="auto">
          <a:xfrm>
            <a:off x="179512" y="1124744"/>
            <a:ext cx="7868037" cy="6776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90500" indent="-1905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FFFF"/>
              </a:buClr>
              <a:buSzPct val="90000"/>
              <a:buFont typeface="Times" charset="0"/>
              <a:buChar char="•"/>
              <a:defRPr sz="2000">
                <a:solidFill>
                  <a:schemeClr val="bg2"/>
                </a:solidFill>
                <a:latin typeface="+mn-lt"/>
                <a:ea typeface="+mn-ea"/>
                <a:cs typeface="ＭＳ Ｐゴシック" charset="0"/>
              </a:defRPr>
            </a:lvl1pPr>
            <a:lvl2pPr marL="569913" indent="-1889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FFFF"/>
              </a:buClr>
              <a:buSzPct val="90000"/>
              <a:buFont typeface="Times" charset="0"/>
              <a:buChar char="•"/>
              <a:defRPr sz="2000">
                <a:solidFill>
                  <a:schemeClr val="bg2"/>
                </a:solidFill>
                <a:latin typeface="+mn-lt"/>
                <a:ea typeface="+mn-ea"/>
              </a:defRPr>
            </a:lvl2pPr>
            <a:lvl3pPr marL="947738" indent="-1873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FFFF"/>
              </a:buClr>
              <a:buSzPct val="90000"/>
              <a:buFont typeface="Times" charset="0"/>
              <a:buChar char="•"/>
              <a:defRPr sz="2000">
                <a:solidFill>
                  <a:schemeClr val="bg2"/>
                </a:solidFill>
                <a:latin typeface="+mn-lt"/>
                <a:ea typeface="+mn-ea"/>
              </a:defRPr>
            </a:lvl3pPr>
            <a:lvl4pPr marL="1323975" indent="-18573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FFFF"/>
              </a:buClr>
              <a:buSzPct val="90000"/>
              <a:buFont typeface="Times" charset="0"/>
              <a:buChar char="•"/>
              <a:defRPr sz="2000">
                <a:solidFill>
                  <a:schemeClr val="bg2"/>
                </a:solidFill>
                <a:latin typeface="+mn-lt"/>
                <a:ea typeface="+mn-ea"/>
              </a:defRPr>
            </a:lvl4pPr>
            <a:lvl5pPr marL="1792288" indent="-2778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FFFF"/>
              </a:buClr>
              <a:buSzPct val="90000"/>
              <a:buFont typeface="Times" charset="0"/>
              <a:buChar char="•"/>
              <a:defRPr sz="2000">
                <a:solidFill>
                  <a:schemeClr val="bg2"/>
                </a:solidFill>
                <a:latin typeface="+mn-lt"/>
                <a:ea typeface="+mn-ea"/>
              </a:defRPr>
            </a:lvl5pPr>
            <a:lvl6pPr marL="2249488" indent="-2778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FFFF"/>
              </a:buClr>
              <a:buSzPct val="90000"/>
              <a:buFont typeface="Times" charset="0"/>
              <a:buChar char="•"/>
              <a:defRPr sz="2000">
                <a:solidFill>
                  <a:schemeClr val="bg2"/>
                </a:solidFill>
                <a:latin typeface="+mn-lt"/>
                <a:ea typeface="+mn-ea"/>
              </a:defRPr>
            </a:lvl6pPr>
            <a:lvl7pPr marL="2706688" indent="-2778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FFFF"/>
              </a:buClr>
              <a:buSzPct val="90000"/>
              <a:buFont typeface="Times" charset="0"/>
              <a:buChar char="•"/>
              <a:defRPr sz="2000">
                <a:solidFill>
                  <a:schemeClr val="bg2"/>
                </a:solidFill>
                <a:latin typeface="+mn-lt"/>
                <a:ea typeface="+mn-ea"/>
              </a:defRPr>
            </a:lvl7pPr>
            <a:lvl8pPr marL="3163888" indent="-2778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FFFF"/>
              </a:buClr>
              <a:buSzPct val="90000"/>
              <a:buFont typeface="Times" charset="0"/>
              <a:buChar char="•"/>
              <a:defRPr sz="2000">
                <a:solidFill>
                  <a:schemeClr val="bg2"/>
                </a:solidFill>
                <a:latin typeface="+mn-lt"/>
                <a:ea typeface="+mn-ea"/>
              </a:defRPr>
            </a:lvl8pPr>
            <a:lvl9pPr marL="3621088" indent="-2778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FFFF"/>
              </a:buClr>
              <a:buSzPct val="90000"/>
              <a:buFont typeface="Times" charset="0"/>
              <a:buChar char="•"/>
              <a:defRPr sz="2000">
                <a:solidFill>
                  <a:schemeClr val="bg2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en-US" sz="1800" kern="0" dirty="0">
                <a:solidFill>
                  <a:srgbClr val="0047B9"/>
                </a:solidFill>
              </a:rPr>
              <a:t>	</a:t>
            </a:r>
            <a:endParaRPr lang="en-CA" sz="1800" kern="0" dirty="0">
              <a:solidFill>
                <a:srgbClr val="0047B9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7EE17C-1BFD-4EBD-80B2-6617D9807445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 err="1"/>
              <a:t>Preperation</a:t>
            </a:r>
            <a:r>
              <a:rPr lang="en-US" dirty="0"/>
              <a:t> for Sequencing</a:t>
            </a:r>
            <a:endParaRPr lang="en-C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9BD847-63B1-4F73-B9F7-413F0EB49C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073" y="1916832"/>
            <a:ext cx="2157294" cy="1659003"/>
          </a:xfrm>
          <a:prstGeom prst="rect">
            <a:avLst/>
          </a:prstGeom>
        </p:spPr>
      </p:pic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2C6E7E5F-77AD-4666-B88F-777126CC06B1}"/>
              </a:ext>
            </a:extLst>
          </p:cNvPr>
          <p:cNvSpPr txBox="1">
            <a:spLocks/>
          </p:cNvSpPr>
          <p:nvPr/>
        </p:nvSpPr>
        <p:spPr bwMode="auto">
          <a:xfrm>
            <a:off x="171393" y="3563255"/>
            <a:ext cx="2476654" cy="6776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90500" indent="-1905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FFFF"/>
              </a:buClr>
              <a:buSzPct val="90000"/>
              <a:buFont typeface="Times" charset="0"/>
              <a:buChar char="•"/>
              <a:defRPr sz="2000">
                <a:solidFill>
                  <a:schemeClr val="bg2"/>
                </a:solidFill>
                <a:latin typeface="+mn-lt"/>
                <a:ea typeface="+mn-ea"/>
                <a:cs typeface="ＭＳ Ｐゴシック" charset="0"/>
              </a:defRPr>
            </a:lvl1pPr>
            <a:lvl2pPr marL="569913" indent="-1889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FFFF"/>
              </a:buClr>
              <a:buSzPct val="90000"/>
              <a:buFont typeface="Times" charset="0"/>
              <a:buChar char="•"/>
              <a:defRPr sz="2000">
                <a:solidFill>
                  <a:schemeClr val="bg2"/>
                </a:solidFill>
                <a:latin typeface="+mn-lt"/>
                <a:ea typeface="+mn-ea"/>
              </a:defRPr>
            </a:lvl2pPr>
            <a:lvl3pPr marL="947738" indent="-1873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FFFF"/>
              </a:buClr>
              <a:buSzPct val="90000"/>
              <a:buFont typeface="Times" charset="0"/>
              <a:buChar char="•"/>
              <a:defRPr sz="2000">
                <a:solidFill>
                  <a:schemeClr val="bg2"/>
                </a:solidFill>
                <a:latin typeface="+mn-lt"/>
                <a:ea typeface="+mn-ea"/>
              </a:defRPr>
            </a:lvl3pPr>
            <a:lvl4pPr marL="1323975" indent="-18573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FFFF"/>
              </a:buClr>
              <a:buSzPct val="90000"/>
              <a:buFont typeface="Times" charset="0"/>
              <a:buChar char="•"/>
              <a:defRPr sz="2000">
                <a:solidFill>
                  <a:schemeClr val="bg2"/>
                </a:solidFill>
                <a:latin typeface="+mn-lt"/>
                <a:ea typeface="+mn-ea"/>
              </a:defRPr>
            </a:lvl4pPr>
            <a:lvl5pPr marL="1792288" indent="-2778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FFFF"/>
              </a:buClr>
              <a:buSzPct val="90000"/>
              <a:buFont typeface="Times" charset="0"/>
              <a:buChar char="•"/>
              <a:defRPr sz="2000">
                <a:solidFill>
                  <a:schemeClr val="bg2"/>
                </a:solidFill>
                <a:latin typeface="+mn-lt"/>
                <a:ea typeface="+mn-ea"/>
              </a:defRPr>
            </a:lvl5pPr>
            <a:lvl6pPr marL="2249488" indent="-2778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FFFF"/>
              </a:buClr>
              <a:buSzPct val="90000"/>
              <a:buFont typeface="Times" charset="0"/>
              <a:buChar char="•"/>
              <a:defRPr sz="2000">
                <a:solidFill>
                  <a:schemeClr val="bg2"/>
                </a:solidFill>
                <a:latin typeface="+mn-lt"/>
                <a:ea typeface="+mn-ea"/>
              </a:defRPr>
            </a:lvl6pPr>
            <a:lvl7pPr marL="2706688" indent="-2778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FFFF"/>
              </a:buClr>
              <a:buSzPct val="90000"/>
              <a:buFont typeface="Times" charset="0"/>
              <a:buChar char="•"/>
              <a:defRPr sz="2000">
                <a:solidFill>
                  <a:schemeClr val="bg2"/>
                </a:solidFill>
                <a:latin typeface="+mn-lt"/>
                <a:ea typeface="+mn-ea"/>
              </a:defRPr>
            </a:lvl7pPr>
            <a:lvl8pPr marL="3163888" indent="-2778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FFFF"/>
              </a:buClr>
              <a:buSzPct val="90000"/>
              <a:buFont typeface="Times" charset="0"/>
              <a:buChar char="•"/>
              <a:defRPr sz="2000">
                <a:solidFill>
                  <a:schemeClr val="bg2"/>
                </a:solidFill>
                <a:latin typeface="+mn-lt"/>
                <a:ea typeface="+mn-ea"/>
              </a:defRPr>
            </a:lvl8pPr>
            <a:lvl9pPr marL="3621088" indent="-2778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FFFF"/>
              </a:buClr>
              <a:buSzPct val="90000"/>
              <a:buFont typeface="Times" charset="0"/>
              <a:buChar char="•"/>
              <a:defRPr sz="2000">
                <a:solidFill>
                  <a:schemeClr val="bg2"/>
                </a:solidFill>
                <a:latin typeface="+mn-lt"/>
                <a:ea typeface="+mn-ea"/>
              </a:defRPr>
            </a:lvl9pPr>
          </a:lstStyle>
          <a:p>
            <a:pPr marL="0" indent="0" algn="ctr">
              <a:buNone/>
            </a:pPr>
            <a:r>
              <a:rPr lang="en-US" sz="1000" kern="0" dirty="0">
                <a:solidFill>
                  <a:srgbClr val="0047B9"/>
                </a:solidFill>
              </a:rPr>
              <a:t>Conc. Range: 55 – 79 ng/</a:t>
            </a:r>
            <a:r>
              <a:rPr lang="el-GR" sz="1000" kern="0" dirty="0">
                <a:solidFill>
                  <a:srgbClr val="0047B9"/>
                </a:solidFill>
              </a:rPr>
              <a:t>μ</a:t>
            </a:r>
            <a:r>
              <a:rPr lang="en-US" sz="1000" kern="0" dirty="0">
                <a:solidFill>
                  <a:srgbClr val="0047B9"/>
                </a:solidFill>
              </a:rPr>
              <a:t>l</a:t>
            </a:r>
          </a:p>
          <a:p>
            <a:pPr lvl="1" algn="ctr"/>
            <a:endParaRPr lang="en-US" sz="1000" kern="0" dirty="0">
              <a:solidFill>
                <a:srgbClr val="0047B9"/>
              </a:solidFill>
            </a:endParaRPr>
          </a:p>
          <a:p>
            <a:pPr marL="0" indent="0" algn="ctr">
              <a:buFont typeface="Times" charset="0"/>
              <a:buNone/>
            </a:pPr>
            <a:r>
              <a:rPr lang="en-US" sz="1000" kern="0" dirty="0">
                <a:solidFill>
                  <a:srgbClr val="0047B9"/>
                </a:solidFill>
              </a:rPr>
              <a:t>	</a:t>
            </a:r>
            <a:endParaRPr lang="en-CA" sz="1000" kern="0" dirty="0">
              <a:solidFill>
                <a:srgbClr val="0047B9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2882464-8BC1-4A23-89F4-8E5FA18D4EC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865" t="37246" r="35872" b="53269"/>
          <a:stretch/>
        </p:blipFill>
        <p:spPr>
          <a:xfrm rot="16200000">
            <a:off x="2735795" y="3609021"/>
            <a:ext cx="360041" cy="432047"/>
          </a:xfrm>
          <a:prstGeom prst="rect">
            <a:avLst/>
          </a:prstGeom>
        </p:spPr>
      </p:pic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5AB805B9-551F-426C-B510-7DF5BAA50C73}"/>
              </a:ext>
            </a:extLst>
          </p:cNvPr>
          <p:cNvSpPr txBox="1">
            <a:spLocks/>
          </p:cNvSpPr>
          <p:nvPr/>
        </p:nvSpPr>
        <p:spPr bwMode="auto">
          <a:xfrm>
            <a:off x="575155" y="1647749"/>
            <a:ext cx="1633955" cy="6776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90500" indent="-1905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FFFF"/>
              </a:buClr>
              <a:buSzPct val="90000"/>
              <a:buFont typeface="Times" charset="0"/>
              <a:buChar char="•"/>
              <a:defRPr sz="2000">
                <a:solidFill>
                  <a:schemeClr val="bg2"/>
                </a:solidFill>
                <a:latin typeface="+mn-lt"/>
                <a:ea typeface="+mn-ea"/>
                <a:cs typeface="ＭＳ Ｐゴシック" charset="0"/>
              </a:defRPr>
            </a:lvl1pPr>
            <a:lvl2pPr marL="569913" indent="-1889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FFFF"/>
              </a:buClr>
              <a:buSzPct val="90000"/>
              <a:buFont typeface="Times" charset="0"/>
              <a:buChar char="•"/>
              <a:defRPr sz="2000">
                <a:solidFill>
                  <a:schemeClr val="bg2"/>
                </a:solidFill>
                <a:latin typeface="+mn-lt"/>
                <a:ea typeface="+mn-ea"/>
              </a:defRPr>
            </a:lvl2pPr>
            <a:lvl3pPr marL="947738" indent="-1873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FFFF"/>
              </a:buClr>
              <a:buSzPct val="90000"/>
              <a:buFont typeface="Times" charset="0"/>
              <a:buChar char="•"/>
              <a:defRPr sz="2000">
                <a:solidFill>
                  <a:schemeClr val="bg2"/>
                </a:solidFill>
                <a:latin typeface="+mn-lt"/>
                <a:ea typeface="+mn-ea"/>
              </a:defRPr>
            </a:lvl3pPr>
            <a:lvl4pPr marL="1323975" indent="-18573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FFFF"/>
              </a:buClr>
              <a:buSzPct val="90000"/>
              <a:buFont typeface="Times" charset="0"/>
              <a:buChar char="•"/>
              <a:defRPr sz="2000">
                <a:solidFill>
                  <a:schemeClr val="bg2"/>
                </a:solidFill>
                <a:latin typeface="+mn-lt"/>
                <a:ea typeface="+mn-ea"/>
              </a:defRPr>
            </a:lvl4pPr>
            <a:lvl5pPr marL="1792288" indent="-2778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FFFF"/>
              </a:buClr>
              <a:buSzPct val="90000"/>
              <a:buFont typeface="Times" charset="0"/>
              <a:buChar char="•"/>
              <a:defRPr sz="2000">
                <a:solidFill>
                  <a:schemeClr val="bg2"/>
                </a:solidFill>
                <a:latin typeface="+mn-lt"/>
                <a:ea typeface="+mn-ea"/>
              </a:defRPr>
            </a:lvl5pPr>
            <a:lvl6pPr marL="2249488" indent="-2778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FFFF"/>
              </a:buClr>
              <a:buSzPct val="90000"/>
              <a:buFont typeface="Times" charset="0"/>
              <a:buChar char="•"/>
              <a:defRPr sz="2000">
                <a:solidFill>
                  <a:schemeClr val="bg2"/>
                </a:solidFill>
                <a:latin typeface="+mn-lt"/>
                <a:ea typeface="+mn-ea"/>
              </a:defRPr>
            </a:lvl6pPr>
            <a:lvl7pPr marL="2706688" indent="-2778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FFFF"/>
              </a:buClr>
              <a:buSzPct val="90000"/>
              <a:buFont typeface="Times" charset="0"/>
              <a:buChar char="•"/>
              <a:defRPr sz="2000">
                <a:solidFill>
                  <a:schemeClr val="bg2"/>
                </a:solidFill>
                <a:latin typeface="+mn-lt"/>
                <a:ea typeface="+mn-ea"/>
              </a:defRPr>
            </a:lvl7pPr>
            <a:lvl8pPr marL="3163888" indent="-2778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FFFF"/>
              </a:buClr>
              <a:buSzPct val="90000"/>
              <a:buFont typeface="Times" charset="0"/>
              <a:buChar char="•"/>
              <a:defRPr sz="2000">
                <a:solidFill>
                  <a:schemeClr val="bg2"/>
                </a:solidFill>
                <a:latin typeface="+mn-lt"/>
                <a:ea typeface="+mn-ea"/>
              </a:defRPr>
            </a:lvl8pPr>
            <a:lvl9pPr marL="3621088" indent="-2778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FFFF"/>
              </a:buClr>
              <a:buSzPct val="90000"/>
              <a:buFont typeface="Times" charset="0"/>
              <a:buChar char="•"/>
              <a:defRPr sz="2000">
                <a:solidFill>
                  <a:schemeClr val="bg2"/>
                </a:solidFill>
                <a:latin typeface="+mn-lt"/>
                <a:ea typeface="+mn-ea"/>
              </a:defRPr>
            </a:lvl9pPr>
          </a:lstStyle>
          <a:p>
            <a:pPr marL="0" indent="0" algn="ctr">
              <a:buNone/>
            </a:pPr>
            <a:r>
              <a:rPr lang="en-US" sz="1400" kern="0" dirty="0">
                <a:solidFill>
                  <a:srgbClr val="0047B9"/>
                </a:solidFill>
              </a:rPr>
              <a:t>PCR - Raw </a:t>
            </a:r>
          </a:p>
          <a:p>
            <a:pPr lvl="1" algn="ctr"/>
            <a:endParaRPr lang="en-US" sz="1400" kern="0" dirty="0">
              <a:solidFill>
                <a:srgbClr val="0047B9"/>
              </a:solidFill>
            </a:endParaRPr>
          </a:p>
          <a:p>
            <a:pPr marL="0" indent="0" algn="ctr">
              <a:buFont typeface="Times" charset="0"/>
              <a:buNone/>
            </a:pPr>
            <a:r>
              <a:rPr lang="en-US" sz="1400" kern="0" dirty="0">
                <a:solidFill>
                  <a:srgbClr val="0047B9"/>
                </a:solidFill>
              </a:rPr>
              <a:t>	</a:t>
            </a:r>
            <a:endParaRPr lang="en-CA" sz="1400" kern="0" dirty="0">
              <a:solidFill>
                <a:srgbClr val="0047B9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18D1588-E84B-417D-BAF7-F56159E3488D}"/>
              </a:ext>
            </a:extLst>
          </p:cNvPr>
          <p:cNvGrpSpPr/>
          <p:nvPr/>
        </p:nvGrpSpPr>
        <p:grpSpPr>
          <a:xfrm>
            <a:off x="27993" y="3851717"/>
            <a:ext cx="2636091" cy="2593202"/>
            <a:chOff x="2771712" y="2377591"/>
            <a:chExt cx="2636091" cy="259320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2D1CB689-A7CE-47C4-8A2A-74BA3DB0417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073966" y="2655578"/>
              <a:ext cx="2139705" cy="1659004"/>
            </a:xfrm>
            <a:prstGeom prst="rect">
              <a:avLst/>
            </a:prstGeom>
          </p:spPr>
        </p:pic>
        <p:sp>
          <p:nvSpPr>
            <p:cNvPr id="7" name="Text Placeholder 2">
              <a:extLst>
                <a:ext uri="{FF2B5EF4-FFF2-40B4-BE49-F238E27FC236}">
                  <a16:creationId xmlns:a16="http://schemas.microsoft.com/office/drawing/2014/main" id="{742D65FB-4A38-4281-9B05-7171D25C4B5A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771712" y="2377591"/>
              <a:ext cx="2592288" cy="6776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  <a:ext uri="{FAA26D3D-D897-4be2-8F04-BA451C77F1D7}">
                <ma14:placeholderFlag xmlns:ma14="http://schemas.microsoft.com/office/mac/drawingml/2011/main" xmlns="" val="1"/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190500" indent="-1905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FFFFFF"/>
                </a:buClr>
                <a:buSzPct val="90000"/>
                <a:buFont typeface="Times" charset="0"/>
                <a:buChar char="•"/>
                <a:defRPr sz="2000">
                  <a:solidFill>
                    <a:schemeClr val="bg2"/>
                  </a:solidFill>
                  <a:latin typeface="+mn-lt"/>
                  <a:ea typeface="+mn-ea"/>
                  <a:cs typeface="ＭＳ Ｐゴシック" charset="0"/>
                </a:defRPr>
              </a:lvl1pPr>
              <a:lvl2pPr marL="569913" indent="-188913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FFFFFF"/>
                </a:buClr>
                <a:buSzPct val="90000"/>
                <a:buFont typeface="Times" charset="0"/>
                <a:buChar char="•"/>
                <a:defRPr sz="2000">
                  <a:solidFill>
                    <a:schemeClr val="bg2"/>
                  </a:solidFill>
                  <a:latin typeface="+mn-lt"/>
                  <a:ea typeface="+mn-ea"/>
                </a:defRPr>
              </a:lvl2pPr>
              <a:lvl3pPr marL="947738" indent="-187325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FFFFFF"/>
                </a:buClr>
                <a:buSzPct val="90000"/>
                <a:buFont typeface="Times" charset="0"/>
                <a:buChar char="•"/>
                <a:defRPr sz="2000">
                  <a:solidFill>
                    <a:schemeClr val="bg2"/>
                  </a:solidFill>
                  <a:latin typeface="+mn-lt"/>
                  <a:ea typeface="+mn-ea"/>
                </a:defRPr>
              </a:lvl3pPr>
              <a:lvl4pPr marL="1323975" indent="-185738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FFFFFF"/>
                </a:buClr>
                <a:buSzPct val="90000"/>
                <a:buFont typeface="Times" charset="0"/>
                <a:buChar char="•"/>
                <a:defRPr sz="2000">
                  <a:solidFill>
                    <a:schemeClr val="bg2"/>
                  </a:solidFill>
                  <a:latin typeface="+mn-lt"/>
                  <a:ea typeface="+mn-ea"/>
                </a:defRPr>
              </a:lvl4pPr>
              <a:lvl5pPr marL="1792288" indent="-277813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FFFFFF"/>
                </a:buClr>
                <a:buSzPct val="90000"/>
                <a:buFont typeface="Times" charset="0"/>
                <a:buChar char="•"/>
                <a:defRPr sz="2000">
                  <a:solidFill>
                    <a:schemeClr val="bg2"/>
                  </a:solidFill>
                  <a:latin typeface="+mn-lt"/>
                  <a:ea typeface="+mn-ea"/>
                </a:defRPr>
              </a:lvl5pPr>
              <a:lvl6pPr marL="2249488" indent="-277813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FFFFFF"/>
                </a:buClr>
                <a:buSzPct val="90000"/>
                <a:buFont typeface="Times" charset="0"/>
                <a:buChar char="•"/>
                <a:defRPr sz="2000">
                  <a:solidFill>
                    <a:schemeClr val="bg2"/>
                  </a:solidFill>
                  <a:latin typeface="+mn-lt"/>
                  <a:ea typeface="+mn-ea"/>
                </a:defRPr>
              </a:lvl6pPr>
              <a:lvl7pPr marL="2706688" indent="-277813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FFFFFF"/>
                </a:buClr>
                <a:buSzPct val="90000"/>
                <a:buFont typeface="Times" charset="0"/>
                <a:buChar char="•"/>
                <a:defRPr sz="2000">
                  <a:solidFill>
                    <a:schemeClr val="bg2"/>
                  </a:solidFill>
                  <a:latin typeface="+mn-lt"/>
                  <a:ea typeface="+mn-ea"/>
                </a:defRPr>
              </a:lvl7pPr>
              <a:lvl8pPr marL="3163888" indent="-277813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FFFFFF"/>
                </a:buClr>
                <a:buSzPct val="90000"/>
                <a:buFont typeface="Times" charset="0"/>
                <a:buChar char="•"/>
                <a:defRPr sz="2000">
                  <a:solidFill>
                    <a:schemeClr val="bg2"/>
                  </a:solidFill>
                  <a:latin typeface="+mn-lt"/>
                  <a:ea typeface="+mn-ea"/>
                </a:defRPr>
              </a:lvl8pPr>
              <a:lvl9pPr marL="3621088" indent="-277813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FFFFFF"/>
                </a:buClr>
                <a:buSzPct val="90000"/>
                <a:buFont typeface="Times" charset="0"/>
                <a:buChar char="•"/>
                <a:defRPr sz="2000">
                  <a:solidFill>
                    <a:schemeClr val="bg2"/>
                  </a:solidFill>
                  <a:latin typeface="+mn-lt"/>
                  <a:ea typeface="+mn-ea"/>
                </a:defRPr>
              </a:lvl9pPr>
            </a:lstStyle>
            <a:p>
              <a:pPr algn="ctr"/>
              <a:r>
                <a:rPr lang="en-US" sz="1400" kern="0" dirty="0">
                  <a:solidFill>
                    <a:srgbClr val="0047B9"/>
                  </a:solidFill>
                </a:rPr>
                <a:t>PCR - Clean</a:t>
              </a:r>
            </a:p>
            <a:p>
              <a:pPr lvl="1"/>
              <a:endParaRPr lang="en-US" sz="1400" kern="0" dirty="0">
                <a:solidFill>
                  <a:srgbClr val="0047B9"/>
                </a:solidFill>
              </a:endParaRPr>
            </a:p>
            <a:p>
              <a:pPr marL="0" indent="0">
                <a:buFont typeface="Times" charset="0"/>
                <a:buNone/>
              </a:pPr>
              <a:r>
                <a:rPr lang="en-US" sz="1400" kern="0" dirty="0">
                  <a:solidFill>
                    <a:srgbClr val="0047B9"/>
                  </a:solidFill>
                </a:rPr>
                <a:t>	</a:t>
              </a:r>
              <a:endParaRPr lang="en-CA" sz="1400" kern="0" dirty="0">
                <a:solidFill>
                  <a:srgbClr val="0047B9"/>
                </a:solidFill>
              </a:endParaRPr>
            </a:p>
          </p:txBody>
        </p:sp>
        <p:sp>
          <p:nvSpPr>
            <p:cNvPr id="17" name="Text Placeholder 2">
              <a:extLst>
                <a:ext uri="{FF2B5EF4-FFF2-40B4-BE49-F238E27FC236}">
                  <a16:creationId xmlns:a16="http://schemas.microsoft.com/office/drawing/2014/main" id="{D913694A-040E-44AC-9A2A-169E71D6DF3D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931149" y="4293096"/>
              <a:ext cx="2476654" cy="6776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  <a:ext uri="{FAA26D3D-D897-4be2-8F04-BA451C77F1D7}">
                <ma14:placeholderFlag xmlns:ma14="http://schemas.microsoft.com/office/mac/drawingml/2011/main" xmlns="" val="1"/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190500" indent="-1905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FFFFFF"/>
                </a:buClr>
                <a:buSzPct val="90000"/>
                <a:buFont typeface="Times" charset="0"/>
                <a:buChar char="•"/>
                <a:defRPr sz="2000">
                  <a:solidFill>
                    <a:schemeClr val="bg2"/>
                  </a:solidFill>
                  <a:latin typeface="+mn-lt"/>
                  <a:ea typeface="+mn-ea"/>
                  <a:cs typeface="ＭＳ Ｐゴシック" charset="0"/>
                </a:defRPr>
              </a:lvl1pPr>
              <a:lvl2pPr marL="569913" indent="-188913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FFFFFF"/>
                </a:buClr>
                <a:buSzPct val="90000"/>
                <a:buFont typeface="Times" charset="0"/>
                <a:buChar char="•"/>
                <a:defRPr sz="2000">
                  <a:solidFill>
                    <a:schemeClr val="bg2"/>
                  </a:solidFill>
                  <a:latin typeface="+mn-lt"/>
                  <a:ea typeface="+mn-ea"/>
                </a:defRPr>
              </a:lvl2pPr>
              <a:lvl3pPr marL="947738" indent="-187325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FFFFFF"/>
                </a:buClr>
                <a:buSzPct val="90000"/>
                <a:buFont typeface="Times" charset="0"/>
                <a:buChar char="•"/>
                <a:defRPr sz="2000">
                  <a:solidFill>
                    <a:schemeClr val="bg2"/>
                  </a:solidFill>
                  <a:latin typeface="+mn-lt"/>
                  <a:ea typeface="+mn-ea"/>
                </a:defRPr>
              </a:lvl3pPr>
              <a:lvl4pPr marL="1323975" indent="-185738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FFFFFF"/>
                </a:buClr>
                <a:buSzPct val="90000"/>
                <a:buFont typeface="Times" charset="0"/>
                <a:buChar char="•"/>
                <a:defRPr sz="2000">
                  <a:solidFill>
                    <a:schemeClr val="bg2"/>
                  </a:solidFill>
                  <a:latin typeface="+mn-lt"/>
                  <a:ea typeface="+mn-ea"/>
                </a:defRPr>
              </a:lvl4pPr>
              <a:lvl5pPr marL="1792288" indent="-277813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FFFFFF"/>
                </a:buClr>
                <a:buSzPct val="90000"/>
                <a:buFont typeface="Times" charset="0"/>
                <a:buChar char="•"/>
                <a:defRPr sz="2000">
                  <a:solidFill>
                    <a:schemeClr val="bg2"/>
                  </a:solidFill>
                  <a:latin typeface="+mn-lt"/>
                  <a:ea typeface="+mn-ea"/>
                </a:defRPr>
              </a:lvl5pPr>
              <a:lvl6pPr marL="2249488" indent="-277813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FFFFFF"/>
                </a:buClr>
                <a:buSzPct val="90000"/>
                <a:buFont typeface="Times" charset="0"/>
                <a:buChar char="•"/>
                <a:defRPr sz="2000">
                  <a:solidFill>
                    <a:schemeClr val="bg2"/>
                  </a:solidFill>
                  <a:latin typeface="+mn-lt"/>
                  <a:ea typeface="+mn-ea"/>
                </a:defRPr>
              </a:lvl6pPr>
              <a:lvl7pPr marL="2706688" indent="-277813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FFFFFF"/>
                </a:buClr>
                <a:buSzPct val="90000"/>
                <a:buFont typeface="Times" charset="0"/>
                <a:buChar char="•"/>
                <a:defRPr sz="2000">
                  <a:solidFill>
                    <a:schemeClr val="bg2"/>
                  </a:solidFill>
                  <a:latin typeface="+mn-lt"/>
                  <a:ea typeface="+mn-ea"/>
                </a:defRPr>
              </a:lvl7pPr>
              <a:lvl8pPr marL="3163888" indent="-277813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FFFFFF"/>
                </a:buClr>
                <a:buSzPct val="90000"/>
                <a:buFont typeface="Times" charset="0"/>
                <a:buChar char="•"/>
                <a:defRPr sz="2000">
                  <a:solidFill>
                    <a:schemeClr val="bg2"/>
                  </a:solidFill>
                  <a:latin typeface="+mn-lt"/>
                  <a:ea typeface="+mn-ea"/>
                </a:defRPr>
              </a:lvl8pPr>
              <a:lvl9pPr marL="3621088" indent="-277813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FFFFFF"/>
                </a:buClr>
                <a:buSzPct val="90000"/>
                <a:buFont typeface="Times" charset="0"/>
                <a:buChar char="•"/>
                <a:defRPr sz="2000">
                  <a:solidFill>
                    <a:schemeClr val="bg2"/>
                  </a:solidFill>
                  <a:latin typeface="+mn-lt"/>
                  <a:ea typeface="+mn-ea"/>
                </a:defRPr>
              </a:lvl9pPr>
            </a:lstStyle>
            <a:p>
              <a:pPr marL="0" indent="0" algn="ctr">
                <a:buNone/>
              </a:pPr>
              <a:r>
                <a:rPr lang="en-US" sz="1000" kern="0" dirty="0">
                  <a:solidFill>
                    <a:srgbClr val="0047B9"/>
                  </a:solidFill>
                </a:rPr>
                <a:t>Conc. Range: 37 – 76 ng/</a:t>
              </a:r>
              <a:r>
                <a:rPr lang="el-GR" sz="1000" kern="0" dirty="0">
                  <a:solidFill>
                    <a:srgbClr val="0047B9"/>
                  </a:solidFill>
                </a:rPr>
                <a:t>μ</a:t>
              </a:r>
              <a:r>
                <a:rPr lang="en-US" sz="1000" kern="0" dirty="0">
                  <a:solidFill>
                    <a:srgbClr val="0047B9"/>
                  </a:solidFill>
                </a:rPr>
                <a:t>l</a:t>
              </a:r>
            </a:p>
            <a:p>
              <a:pPr lvl="1" algn="ctr"/>
              <a:endParaRPr lang="en-US" sz="1000" kern="0" dirty="0">
                <a:solidFill>
                  <a:srgbClr val="0047B9"/>
                </a:solidFill>
              </a:endParaRPr>
            </a:p>
            <a:p>
              <a:pPr marL="0" indent="0" algn="ctr">
                <a:buFont typeface="Times" charset="0"/>
                <a:buNone/>
              </a:pPr>
              <a:r>
                <a:rPr lang="en-US" sz="1000" kern="0" dirty="0">
                  <a:solidFill>
                    <a:srgbClr val="0047B9"/>
                  </a:solidFill>
                </a:rPr>
                <a:t>	</a:t>
              </a:r>
              <a:endParaRPr lang="en-CA" sz="1000" kern="0" dirty="0">
                <a:solidFill>
                  <a:srgbClr val="0047B9"/>
                </a:solidFill>
              </a:endParaRPr>
            </a:p>
          </p:txBody>
        </p:sp>
      </p:grp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3CFFFE2E-288E-44E7-966B-DB9B1FD5E0B2}"/>
              </a:ext>
            </a:extLst>
          </p:cNvPr>
          <p:cNvSpPr txBox="1">
            <a:spLocks/>
          </p:cNvSpPr>
          <p:nvPr/>
        </p:nvSpPr>
        <p:spPr bwMode="auto">
          <a:xfrm>
            <a:off x="-108520" y="6089868"/>
            <a:ext cx="3005171" cy="6776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90500" indent="-1905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FFFF"/>
              </a:buClr>
              <a:buSzPct val="90000"/>
              <a:buFont typeface="Times" charset="0"/>
              <a:buChar char="•"/>
              <a:defRPr sz="2000">
                <a:solidFill>
                  <a:schemeClr val="bg2"/>
                </a:solidFill>
                <a:latin typeface="+mn-lt"/>
                <a:ea typeface="+mn-ea"/>
                <a:cs typeface="ＭＳ Ｐゴシック" charset="0"/>
              </a:defRPr>
            </a:lvl1pPr>
            <a:lvl2pPr marL="569913" indent="-1889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FFFF"/>
              </a:buClr>
              <a:buSzPct val="90000"/>
              <a:buFont typeface="Times" charset="0"/>
              <a:buChar char="•"/>
              <a:defRPr sz="2000">
                <a:solidFill>
                  <a:schemeClr val="bg2"/>
                </a:solidFill>
                <a:latin typeface="+mn-lt"/>
                <a:ea typeface="+mn-ea"/>
              </a:defRPr>
            </a:lvl2pPr>
            <a:lvl3pPr marL="947738" indent="-1873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FFFF"/>
              </a:buClr>
              <a:buSzPct val="90000"/>
              <a:buFont typeface="Times" charset="0"/>
              <a:buChar char="•"/>
              <a:defRPr sz="2000">
                <a:solidFill>
                  <a:schemeClr val="bg2"/>
                </a:solidFill>
                <a:latin typeface="+mn-lt"/>
                <a:ea typeface="+mn-ea"/>
              </a:defRPr>
            </a:lvl3pPr>
            <a:lvl4pPr marL="1323975" indent="-18573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FFFF"/>
              </a:buClr>
              <a:buSzPct val="90000"/>
              <a:buFont typeface="Times" charset="0"/>
              <a:buChar char="•"/>
              <a:defRPr sz="2000">
                <a:solidFill>
                  <a:schemeClr val="bg2"/>
                </a:solidFill>
                <a:latin typeface="+mn-lt"/>
                <a:ea typeface="+mn-ea"/>
              </a:defRPr>
            </a:lvl4pPr>
            <a:lvl5pPr marL="1792288" indent="-2778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FFFF"/>
              </a:buClr>
              <a:buSzPct val="90000"/>
              <a:buFont typeface="Times" charset="0"/>
              <a:buChar char="•"/>
              <a:defRPr sz="2000">
                <a:solidFill>
                  <a:schemeClr val="bg2"/>
                </a:solidFill>
                <a:latin typeface="+mn-lt"/>
                <a:ea typeface="+mn-ea"/>
              </a:defRPr>
            </a:lvl5pPr>
            <a:lvl6pPr marL="2249488" indent="-2778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FFFF"/>
              </a:buClr>
              <a:buSzPct val="90000"/>
              <a:buFont typeface="Times" charset="0"/>
              <a:buChar char="•"/>
              <a:defRPr sz="2000">
                <a:solidFill>
                  <a:schemeClr val="bg2"/>
                </a:solidFill>
                <a:latin typeface="+mn-lt"/>
                <a:ea typeface="+mn-ea"/>
              </a:defRPr>
            </a:lvl6pPr>
            <a:lvl7pPr marL="2706688" indent="-2778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FFFF"/>
              </a:buClr>
              <a:buSzPct val="90000"/>
              <a:buFont typeface="Times" charset="0"/>
              <a:buChar char="•"/>
              <a:defRPr sz="2000">
                <a:solidFill>
                  <a:schemeClr val="bg2"/>
                </a:solidFill>
                <a:latin typeface="+mn-lt"/>
                <a:ea typeface="+mn-ea"/>
              </a:defRPr>
            </a:lvl7pPr>
            <a:lvl8pPr marL="3163888" indent="-2778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FFFF"/>
              </a:buClr>
              <a:buSzPct val="90000"/>
              <a:buFont typeface="Times" charset="0"/>
              <a:buChar char="•"/>
              <a:defRPr sz="2000">
                <a:solidFill>
                  <a:schemeClr val="bg2"/>
                </a:solidFill>
                <a:latin typeface="+mn-lt"/>
                <a:ea typeface="+mn-ea"/>
              </a:defRPr>
            </a:lvl8pPr>
            <a:lvl9pPr marL="3621088" indent="-2778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FFFF"/>
              </a:buClr>
              <a:buSzPct val="90000"/>
              <a:buFont typeface="Times" charset="0"/>
              <a:buChar char="•"/>
              <a:defRPr sz="2000">
                <a:solidFill>
                  <a:schemeClr val="bg2"/>
                </a:solidFill>
                <a:latin typeface="+mn-lt"/>
                <a:ea typeface="+mn-ea"/>
              </a:defRPr>
            </a:lvl9pPr>
          </a:lstStyle>
          <a:p>
            <a:pPr algn="ctr">
              <a:buClr>
                <a:srgbClr val="0047B9"/>
              </a:buClr>
              <a:buFont typeface="Wingdings" panose="05000000000000000000" pitchFamily="2" charset="2"/>
              <a:buChar char="§"/>
            </a:pPr>
            <a:r>
              <a:rPr lang="en-US" sz="1600" kern="0" dirty="0">
                <a:solidFill>
                  <a:srgbClr val="0047B9"/>
                </a:solidFill>
              </a:rPr>
              <a:t>Higher 230 nm peak, slight EtOH contamination?</a:t>
            </a:r>
          </a:p>
          <a:p>
            <a:pPr lvl="1"/>
            <a:endParaRPr lang="en-US" sz="1600" kern="0" dirty="0">
              <a:solidFill>
                <a:srgbClr val="0047B9"/>
              </a:solidFill>
            </a:endParaRPr>
          </a:p>
          <a:p>
            <a:pPr marL="0" indent="0">
              <a:buFont typeface="Times" charset="0"/>
              <a:buNone/>
            </a:pPr>
            <a:r>
              <a:rPr lang="en-US" sz="1600" kern="0" dirty="0">
                <a:solidFill>
                  <a:srgbClr val="0047B9"/>
                </a:solidFill>
              </a:rPr>
              <a:t>	</a:t>
            </a:r>
            <a:endParaRPr lang="en-CA" sz="1600" kern="0" dirty="0">
              <a:solidFill>
                <a:srgbClr val="0047B9"/>
              </a:solidFill>
            </a:endParaRP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B1B82951-5CDC-4BE1-81FD-122F9DA020A2}"/>
              </a:ext>
            </a:extLst>
          </p:cNvPr>
          <p:cNvSpPr txBox="1">
            <a:spLocks/>
          </p:cNvSpPr>
          <p:nvPr/>
        </p:nvSpPr>
        <p:spPr bwMode="auto">
          <a:xfrm>
            <a:off x="3995936" y="5445224"/>
            <a:ext cx="3437219" cy="6776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90500" indent="-1905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FFFF"/>
              </a:buClr>
              <a:buSzPct val="90000"/>
              <a:buFont typeface="Times" charset="0"/>
              <a:buChar char="•"/>
              <a:defRPr sz="2000">
                <a:solidFill>
                  <a:schemeClr val="bg2"/>
                </a:solidFill>
                <a:latin typeface="+mn-lt"/>
                <a:ea typeface="+mn-ea"/>
                <a:cs typeface="ＭＳ Ｐゴシック" charset="0"/>
              </a:defRPr>
            </a:lvl1pPr>
            <a:lvl2pPr marL="569913" indent="-1889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FFFF"/>
              </a:buClr>
              <a:buSzPct val="90000"/>
              <a:buFont typeface="Times" charset="0"/>
              <a:buChar char="•"/>
              <a:defRPr sz="2000">
                <a:solidFill>
                  <a:schemeClr val="bg2"/>
                </a:solidFill>
                <a:latin typeface="+mn-lt"/>
                <a:ea typeface="+mn-ea"/>
              </a:defRPr>
            </a:lvl2pPr>
            <a:lvl3pPr marL="947738" indent="-1873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FFFF"/>
              </a:buClr>
              <a:buSzPct val="90000"/>
              <a:buFont typeface="Times" charset="0"/>
              <a:buChar char="•"/>
              <a:defRPr sz="2000">
                <a:solidFill>
                  <a:schemeClr val="bg2"/>
                </a:solidFill>
                <a:latin typeface="+mn-lt"/>
                <a:ea typeface="+mn-ea"/>
              </a:defRPr>
            </a:lvl3pPr>
            <a:lvl4pPr marL="1323975" indent="-18573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FFFF"/>
              </a:buClr>
              <a:buSzPct val="90000"/>
              <a:buFont typeface="Times" charset="0"/>
              <a:buChar char="•"/>
              <a:defRPr sz="2000">
                <a:solidFill>
                  <a:schemeClr val="bg2"/>
                </a:solidFill>
                <a:latin typeface="+mn-lt"/>
                <a:ea typeface="+mn-ea"/>
              </a:defRPr>
            </a:lvl4pPr>
            <a:lvl5pPr marL="1792288" indent="-2778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FFFF"/>
              </a:buClr>
              <a:buSzPct val="90000"/>
              <a:buFont typeface="Times" charset="0"/>
              <a:buChar char="•"/>
              <a:defRPr sz="2000">
                <a:solidFill>
                  <a:schemeClr val="bg2"/>
                </a:solidFill>
                <a:latin typeface="+mn-lt"/>
                <a:ea typeface="+mn-ea"/>
              </a:defRPr>
            </a:lvl5pPr>
            <a:lvl6pPr marL="2249488" indent="-2778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FFFF"/>
              </a:buClr>
              <a:buSzPct val="90000"/>
              <a:buFont typeface="Times" charset="0"/>
              <a:buChar char="•"/>
              <a:defRPr sz="2000">
                <a:solidFill>
                  <a:schemeClr val="bg2"/>
                </a:solidFill>
                <a:latin typeface="+mn-lt"/>
                <a:ea typeface="+mn-ea"/>
              </a:defRPr>
            </a:lvl6pPr>
            <a:lvl7pPr marL="2706688" indent="-2778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FFFF"/>
              </a:buClr>
              <a:buSzPct val="90000"/>
              <a:buFont typeface="Times" charset="0"/>
              <a:buChar char="•"/>
              <a:defRPr sz="2000">
                <a:solidFill>
                  <a:schemeClr val="bg2"/>
                </a:solidFill>
                <a:latin typeface="+mn-lt"/>
                <a:ea typeface="+mn-ea"/>
              </a:defRPr>
            </a:lvl7pPr>
            <a:lvl8pPr marL="3163888" indent="-2778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FFFF"/>
              </a:buClr>
              <a:buSzPct val="90000"/>
              <a:buFont typeface="Times" charset="0"/>
              <a:buChar char="•"/>
              <a:defRPr sz="2000">
                <a:solidFill>
                  <a:schemeClr val="bg2"/>
                </a:solidFill>
                <a:latin typeface="+mn-lt"/>
                <a:ea typeface="+mn-ea"/>
              </a:defRPr>
            </a:lvl8pPr>
            <a:lvl9pPr marL="3621088" indent="-2778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FFFF"/>
              </a:buClr>
              <a:buSzPct val="90000"/>
              <a:buFont typeface="Times" charset="0"/>
              <a:buChar char="•"/>
              <a:defRPr sz="2000">
                <a:solidFill>
                  <a:schemeClr val="bg2"/>
                </a:solidFill>
                <a:latin typeface="+mn-lt"/>
                <a:ea typeface="+mn-ea"/>
              </a:defRPr>
            </a:lvl9pPr>
          </a:lstStyle>
          <a:p>
            <a:pPr algn="ctr">
              <a:buClr>
                <a:srgbClr val="0047B9"/>
              </a:buClr>
              <a:buFont typeface="Wingdings" panose="05000000000000000000" pitchFamily="2" charset="2"/>
              <a:buChar char="§"/>
            </a:pPr>
            <a:r>
              <a:rPr lang="en-US" sz="1600" kern="0" dirty="0">
                <a:solidFill>
                  <a:srgbClr val="0047B9"/>
                </a:solidFill>
              </a:rPr>
              <a:t>Correct size fragments, slight DNA loss from the clean-up</a:t>
            </a:r>
          </a:p>
          <a:p>
            <a:pPr lvl="1"/>
            <a:endParaRPr lang="en-US" sz="1600" kern="0" dirty="0">
              <a:solidFill>
                <a:srgbClr val="0047B9"/>
              </a:solidFill>
            </a:endParaRPr>
          </a:p>
          <a:p>
            <a:pPr marL="0" indent="0">
              <a:buFont typeface="Times" charset="0"/>
              <a:buNone/>
            </a:pPr>
            <a:r>
              <a:rPr lang="en-US" sz="1600" kern="0" dirty="0">
                <a:solidFill>
                  <a:srgbClr val="0047B9"/>
                </a:solidFill>
              </a:rPr>
              <a:t>	</a:t>
            </a:r>
            <a:endParaRPr lang="en-CA" sz="1600" kern="0" dirty="0">
              <a:solidFill>
                <a:srgbClr val="0047B9"/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1BABBEB-1B9D-414D-8C56-D8EB5158DFC7}"/>
              </a:ext>
            </a:extLst>
          </p:cNvPr>
          <p:cNvGrpSpPr/>
          <p:nvPr/>
        </p:nvGrpSpPr>
        <p:grpSpPr>
          <a:xfrm>
            <a:off x="3162081" y="1772816"/>
            <a:ext cx="5118090" cy="3672408"/>
            <a:chOff x="3059832" y="1772816"/>
            <a:chExt cx="5118090" cy="3672408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1E28B85D-D2F1-4ABD-B4FF-BA3204BF265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059832" y="1772816"/>
              <a:ext cx="5118090" cy="3672408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FFB9D0F-F5BD-4815-8CF4-3BE3EFF3A144}"/>
                </a:ext>
              </a:extLst>
            </p:cNvPr>
            <p:cNvSpPr txBox="1"/>
            <p:nvPr/>
          </p:nvSpPr>
          <p:spPr>
            <a:xfrm>
              <a:off x="4788024" y="3284984"/>
              <a:ext cx="107273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Update</a:t>
              </a:r>
            </a:p>
          </p:txBody>
        </p:sp>
      </p:grp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96307536-805A-47CD-9AE3-22C534D00FAC}"/>
              </a:ext>
            </a:extLst>
          </p:cNvPr>
          <p:cNvSpPr txBox="1">
            <a:spLocks/>
          </p:cNvSpPr>
          <p:nvPr/>
        </p:nvSpPr>
        <p:spPr bwMode="auto">
          <a:xfrm>
            <a:off x="467544" y="1124744"/>
            <a:ext cx="7868037" cy="6776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90500" indent="-1905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FFFF"/>
              </a:buClr>
              <a:buSzPct val="90000"/>
              <a:buFont typeface="Times" charset="0"/>
              <a:buChar char="•"/>
              <a:defRPr sz="2000">
                <a:solidFill>
                  <a:schemeClr val="bg2"/>
                </a:solidFill>
                <a:latin typeface="+mn-lt"/>
                <a:ea typeface="+mn-ea"/>
                <a:cs typeface="ＭＳ Ｐゴシック" charset="0"/>
              </a:defRPr>
            </a:lvl1pPr>
            <a:lvl2pPr marL="569913" indent="-1889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FFFF"/>
              </a:buClr>
              <a:buSzPct val="90000"/>
              <a:buFont typeface="Times" charset="0"/>
              <a:buChar char="•"/>
              <a:defRPr sz="2000">
                <a:solidFill>
                  <a:schemeClr val="bg2"/>
                </a:solidFill>
                <a:latin typeface="+mn-lt"/>
                <a:ea typeface="+mn-ea"/>
              </a:defRPr>
            </a:lvl2pPr>
            <a:lvl3pPr marL="947738" indent="-1873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FFFF"/>
              </a:buClr>
              <a:buSzPct val="90000"/>
              <a:buFont typeface="Times" charset="0"/>
              <a:buChar char="•"/>
              <a:defRPr sz="2000">
                <a:solidFill>
                  <a:schemeClr val="bg2"/>
                </a:solidFill>
                <a:latin typeface="+mn-lt"/>
                <a:ea typeface="+mn-ea"/>
              </a:defRPr>
            </a:lvl3pPr>
            <a:lvl4pPr marL="1323975" indent="-18573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FFFF"/>
              </a:buClr>
              <a:buSzPct val="90000"/>
              <a:buFont typeface="Times" charset="0"/>
              <a:buChar char="•"/>
              <a:defRPr sz="2000">
                <a:solidFill>
                  <a:schemeClr val="bg2"/>
                </a:solidFill>
                <a:latin typeface="+mn-lt"/>
                <a:ea typeface="+mn-ea"/>
              </a:defRPr>
            </a:lvl4pPr>
            <a:lvl5pPr marL="1792288" indent="-2778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FFFF"/>
              </a:buClr>
              <a:buSzPct val="90000"/>
              <a:buFont typeface="Times" charset="0"/>
              <a:buChar char="•"/>
              <a:defRPr sz="2000">
                <a:solidFill>
                  <a:schemeClr val="bg2"/>
                </a:solidFill>
                <a:latin typeface="+mn-lt"/>
                <a:ea typeface="+mn-ea"/>
              </a:defRPr>
            </a:lvl5pPr>
            <a:lvl6pPr marL="2249488" indent="-2778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FFFF"/>
              </a:buClr>
              <a:buSzPct val="90000"/>
              <a:buFont typeface="Times" charset="0"/>
              <a:buChar char="•"/>
              <a:defRPr sz="2000">
                <a:solidFill>
                  <a:schemeClr val="bg2"/>
                </a:solidFill>
                <a:latin typeface="+mn-lt"/>
                <a:ea typeface="+mn-ea"/>
              </a:defRPr>
            </a:lvl6pPr>
            <a:lvl7pPr marL="2706688" indent="-2778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FFFF"/>
              </a:buClr>
              <a:buSzPct val="90000"/>
              <a:buFont typeface="Times" charset="0"/>
              <a:buChar char="•"/>
              <a:defRPr sz="2000">
                <a:solidFill>
                  <a:schemeClr val="bg2"/>
                </a:solidFill>
                <a:latin typeface="+mn-lt"/>
                <a:ea typeface="+mn-ea"/>
              </a:defRPr>
            </a:lvl7pPr>
            <a:lvl8pPr marL="3163888" indent="-2778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FFFF"/>
              </a:buClr>
              <a:buSzPct val="90000"/>
              <a:buFont typeface="Times" charset="0"/>
              <a:buChar char="•"/>
              <a:defRPr sz="2000">
                <a:solidFill>
                  <a:schemeClr val="bg2"/>
                </a:solidFill>
                <a:latin typeface="+mn-lt"/>
                <a:ea typeface="+mn-ea"/>
              </a:defRPr>
            </a:lvl8pPr>
            <a:lvl9pPr marL="3621088" indent="-2778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FFFF"/>
              </a:buClr>
              <a:buSzPct val="90000"/>
              <a:buFont typeface="Times" charset="0"/>
              <a:buChar char="•"/>
              <a:defRPr sz="2000">
                <a:solidFill>
                  <a:schemeClr val="bg2"/>
                </a:solidFill>
                <a:latin typeface="+mn-lt"/>
                <a:ea typeface="+mn-ea"/>
              </a:defRPr>
            </a:lvl9pPr>
          </a:lstStyle>
          <a:p>
            <a:pPr marL="0" lvl="0" indent="0" eaLnBrk="0" hangingPunct="0">
              <a:spcBef>
                <a:spcPct val="30000"/>
              </a:spcBef>
              <a:buClrTx/>
              <a:buSzTx/>
              <a:buNone/>
              <a:defRPr/>
            </a:pPr>
            <a:r>
              <a:rPr lang="en-US" sz="1800" kern="0" dirty="0">
                <a:solidFill>
                  <a:srgbClr val="0047B9"/>
                </a:solidFill>
              </a:rPr>
              <a:t>Pre-sequencing ▶ PCR clean-up to remove primers, polymerase, </a:t>
            </a:r>
            <a:r>
              <a:rPr lang="en-US" sz="1800" kern="0" dirty="0" err="1">
                <a:solidFill>
                  <a:srgbClr val="0047B9"/>
                </a:solidFill>
              </a:rPr>
              <a:t>etc</a:t>
            </a:r>
            <a:endParaRPr lang="en-US" sz="1800" kern="0" dirty="0">
              <a:solidFill>
                <a:srgbClr val="0047B9"/>
              </a:solidFill>
            </a:endParaRPr>
          </a:p>
          <a:p>
            <a:pPr marL="0" indent="0">
              <a:buNone/>
            </a:pPr>
            <a:r>
              <a:rPr lang="en-US" sz="1800" kern="0" dirty="0">
                <a:solidFill>
                  <a:srgbClr val="0047B9"/>
                </a:solidFill>
              </a:rPr>
              <a:t>	</a:t>
            </a:r>
            <a:endParaRPr lang="en-CA" sz="1800" kern="0" dirty="0">
              <a:solidFill>
                <a:srgbClr val="0047B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20539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6E574-1CF8-4E51-8604-1993FAD0AB14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/>
              <a:t>Sequencing</a:t>
            </a:r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E0A507-D053-41D4-B739-35653C2847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78"/>
          <a:stretch/>
        </p:blipFill>
        <p:spPr>
          <a:xfrm>
            <a:off x="1547664" y="2204864"/>
            <a:ext cx="5832783" cy="373208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FBFDFBB-0254-4D0E-BBCF-6DB3BEC6AB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823" t="972" r="10879" b="92223"/>
          <a:stretch/>
        </p:blipFill>
        <p:spPr>
          <a:xfrm>
            <a:off x="755576" y="1223047"/>
            <a:ext cx="7431398" cy="7920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48E360E-19C8-424B-BB52-3B230DD7C7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193" t="845" r="59863" b="96906"/>
          <a:stretch/>
        </p:blipFill>
        <p:spPr>
          <a:xfrm>
            <a:off x="467544" y="1052736"/>
            <a:ext cx="1332656" cy="261737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7C25095D-8D70-45FA-9AD8-EDCBF1EFF885}"/>
              </a:ext>
            </a:extLst>
          </p:cNvPr>
          <p:cNvGrpSpPr/>
          <p:nvPr/>
        </p:nvGrpSpPr>
        <p:grpSpPr>
          <a:xfrm>
            <a:off x="2374367" y="1626515"/>
            <a:ext cx="5221969" cy="1270436"/>
            <a:chOff x="2374367" y="1626515"/>
            <a:chExt cx="5221969" cy="1270436"/>
          </a:xfrm>
        </p:grpSpPr>
        <p:sp>
          <p:nvSpPr>
            <p:cNvPr id="4" name="Arrow: Down 3">
              <a:extLst>
                <a:ext uri="{FF2B5EF4-FFF2-40B4-BE49-F238E27FC236}">
                  <a16:creationId xmlns:a16="http://schemas.microsoft.com/office/drawing/2014/main" id="{26343097-0039-48F5-B437-B2905D974262}"/>
                </a:ext>
              </a:extLst>
            </p:cNvPr>
            <p:cNvSpPr/>
            <p:nvPr/>
          </p:nvSpPr>
          <p:spPr bwMode="auto">
            <a:xfrm rot="2760536">
              <a:off x="2410371" y="1590511"/>
              <a:ext cx="216024" cy="288032"/>
            </a:xfrm>
            <a:prstGeom prst="downArrow">
              <a:avLst/>
            </a:prstGeom>
            <a:solidFill>
              <a:srgbClr val="0047B9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charset="0"/>
                <a:ea typeface="ＭＳ Ｐゴシック" charset="0"/>
              </a:endParaRPr>
            </a:p>
          </p:txBody>
        </p:sp>
        <p:sp>
          <p:nvSpPr>
            <p:cNvPr id="8" name="Arrow: Down 7">
              <a:extLst>
                <a:ext uri="{FF2B5EF4-FFF2-40B4-BE49-F238E27FC236}">
                  <a16:creationId xmlns:a16="http://schemas.microsoft.com/office/drawing/2014/main" id="{C0A69D5B-FA9A-4BAB-A0AA-D7AC1502E32F}"/>
                </a:ext>
              </a:extLst>
            </p:cNvPr>
            <p:cNvSpPr/>
            <p:nvPr/>
          </p:nvSpPr>
          <p:spPr bwMode="auto">
            <a:xfrm rot="2760536">
              <a:off x="5578723" y="1590512"/>
              <a:ext cx="216024" cy="288032"/>
            </a:xfrm>
            <a:prstGeom prst="downArrow">
              <a:avLst/>
            </a:prstGeom>
            <a:solidFill>
              <a:srgbClr val="0047B9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charset="0"/>
                <a:ea typeface="ＭＳ Ｐゴシック" charset="0"/>
              </a:endParaRPr>
            </a:p>
          </p:txBody>
        </p:sp>
        <p:sp>
          <p:nvSpPr>
            <p:cNvPr id="9" name="Arrow: Down 8">
              <a:extLst>
                <a:ext uri="{FF2B5EF4-FFF2-40B4-BE49-F238E27FC236}">
                  <a16:creationId xmlns:a16="http://schemas.microsoft.com/office/drawing/2014/main" id="{480DD797-4F61-4AE9-A4F7-33F454D7D979}"/>
                </a:ext>
              </a:extLst>
            </p:cNvPr>
            <p:cNvSpPr/>
            <p:nvPr/>
          </p:nvSpPr>
          <p:spPr bwMode="auto">
            <a:xfrm rot="5400000">
              <a:off x="7344308" y="2644923"/>
              <a:ext cx="216024" cy="288032"/>
            </a:xfrm>
            <a:prstGeom prst="downArrow">
              <a:avLst/>
            </a:prstGeom>
            <a:solidFill>
              <a:srgbClr val="0047B9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charset="0"/>
                <a:ea typeface="ＭＳ Ｐゴシック" charset="0"/>
              </a:endParaRPr>
            </a:p>
          </p:txBody>
        </p:sp>
      </p:grp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B2D70CB3-97CC-45A9-B268-DC0A2DE056DB}"/>
              </a:ext>
            </a:extLst>
          </p:cNvPr>
          <p:cNvSpPr txBox="1">
            <a:spLocks/>
          </p:cNvSpPr>
          <p:nvPr/>
        </p:nvSpPr>
        <p:spPr bwMode="auto">
          <a:xfrm>
            <a:off x="395536" y="6093296"/>
            <a:ext cx="7868037" cy="6776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90500" indent="-1905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FFFF"/>
              </a:buClr>
              <a:buSzPct val="90000"/>
              <a:buFont typeface="Times" charset="0"/>
              <a:buChar char="•"/>
              <a:defRPr sz="2000">
                <a:solidFill>
                  <a:schemeClr val="bg2"/>
                </a:solidFill>
                <a:latin typeface="+mn-lt"/>
                <a:ea typeface="+mn-ea"/>
                <a:cs typeface="ＭＳ Ｐゴシック" charset="0"/>
              </a:defRPr>
            </a:lvl1pPr>
            <a:lvl2pPr marL="569913" indent="-1889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FFFF"/>
              </a:buClr>
              <a:buSzPct val="90000"/>
              <a:buFont typeface="Times" charset="0"/>
              <a:buChar char="•"/>
              <a:defRPr sz="2000">
                <a:solidFill>
                  <a:schemeClr val="bg2"/>
                </a:solidFill>
                <a:latin typeface="+mn-lt"/>
                <a:ea typeface="+mn-ea"/>
              </a:defRPr>
            </a:lvl2pPr>
            <a:lvl3pPr marL="947738" indent="-1873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FFFF"/>
              </a:buClr>
              <a:buSzPct val="90000"/>
              <a:buFont typeface="Times" charset="0"/>
              <a:buChar char="•"/>
              <a:defRPr sz="2000">
                <a:solidFill>
                  <a:schemeClr val="bg2"/>
                </a:solidFill>
                <a:latin typeface="+mn-lt"/>
                <a:ea typeface="+mn-ea"/>
              </a:defRPr>
            </a:lvl3pPr>
            <a:lvl4pPr marL="1323975" indent="-18573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FFFF"/>
              </a:buClr>
              <a:buSzPct val="90000"/>
              <a:buFont typeface="Times" charset="0"/>
              <a:buChar char="•"/>
              <a:defRPr sz="2000">
                <a:solidFill>
                  <a:schemeClr val="bg2"/>
                </a:solidFill>
                <a:latin typeface="+mn-lt"/>
                <a:ea typeface="+mn-ea"/>
              </a:defRPr>
            </a:lvl4pPr>
            <a:lvl5pPr marL="1792288" indent="-2778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FFFF"/>
              </a:buClr>
              <a:buSzPct val="90000"/>
              <a:buFont typeface="Times" charset="0"/>
              <a:buChar char="•"/>
              <a:defRPr sz="2000">
                <a:solidFill>
                  <a:schemeClr val="bg2"/>
                </a:solidFill>
                <a:latin typeface="+mn-lt"/>
                <a:ea typeface="+mn-ea"/>
              </a:defRPr>
            </a:lvl5pPr>
            <a:lvl6pPr marL="2249488" indent="-2778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FFFF"/>
              </a:buClr>
              <a:buSzPct val="90000"/>
              <a:buFont typeface="Times" charset="0"/>
              <a:buChar char="•"/>
              <a:defRPr sz="2000">
                <a:solidFill>
                  <a:schemeClr val="bg2"/>
                </a:solidFill>
                <a:latin typeface="+mn-lt"/>
                <a:ea typeface="+mn-ea"/>
              </a:defRPr>
            </a:lvl6pPr>
            <a:lvl7pPr marL="2706688" indent="-2778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FFFF"/>
              </a:buClr>
              <a:buSzPct val="90000"/>
              <a:buFont typeface="Times" charset="0"/>
              <a:buChar char="•"/>
              <a:defRPr sz="2000">
                <a:solidFill>
                  <a:schemeClr val="bg2"/>
                </a:solidFill>
                <a:latin typeface="+mn-lt"/>
                <a:ea typeface="+mn-ea"/>
              </a:defRPr>
            </a:lvl7pPr>
            <a:lvl8pPr marL="3163888" indent="-2778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FFFF"/>
              </a:buClr>
              <a:buSzPct val="90000"/>
              <a:buFont typeface="Times" charset="0"/>
              <a:buChar char="•"/>
              <a:defRPr sz="2000">
                <a:solidFill>
                  <a:schemeClr val="bg2"/>
                </a:solidFill>
                <a:latin typeface="+mn-lt"/>
                <a:ea typeface="+mn-ea"/>
              </a:defRPr>
            </a:lvl8pPr>
            <a:lvl9pPr marL="3621088" indent="-2778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FFFF"/>
              </a:buClr>
              <a:buSzPct val="90000"/>
              <a:buFont typeface="Times" charset="0"/>
              <a:buChar char="•"/>
              <a:defRPr sz="2000">
                <a:solidFill>
                  <a:schemeClr val="bg2"/>
                </a:solidFill>
                <a:latin typeface="+mn-lt"/>
                <a:ea typeface="+mn-ea"/>
              </a:defRPr>
            </a:lvl9pPr>
          </a:lstStyle>
          <a:p>
            <a:pPr algn="ctr">
              <a:buClr>
                <a:srgbClr val="0047B9"/>
              </a:buClr>
              <a:buFont typeface="Wingdings" panose="05000000000000000000" pitchFamily="2" charset="2"/>
              <a:buChar char="§"/>
            </a:pPr>
            <a:r>
              <a:rPr lang="en-US" sz="1800" kern="0" dirty="0">
                <a:solidFill>
                  <a:srgbClr val="0047B9"/>
                </a:solidFill>
              </a:rPr>
              <a:t>High quality among sequencing, except for 3’ ends</a:t>
            </a:r>
          </a:p>
          <a:p>
            <a:pPr lvl="1"/>
            <a:endParaRPr lang="en-US" sz="1800" kern="0" dirty="0">
              <a:solidFill>
                <a:srgbClr val="0047B9"/>
              </a:solidFill>
            </a:endParaRPr>
          </a:p>
          <a:p>
            <a:pPr marL="0" indent="0">
              <a:buFont typeface="Times" charset="0"/>
              <a:buNone/>
            </a:pPr>
            <a:r>
              <a:rPr lang="en-US" sz="1800" kern="0" dirty="0">
                <a:solidFill>
                  <a:srgbClr val="0047B9"/>
                </a:solidFill>
              </a:rPr>
              <a:t>	</a:t>
            </a:r>
            <a:endParaRPr lang="en-CA" sz="1800" kern="0" dirty="0">
              <a:solidFill>
                <a:srgbClr val="0047B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00139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6C04B-4AFA-4AD9-A6AA-6524710FD092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/>
              <a:t>Sequencing Alignment</a:t>
            </a:r>
            <a:endParaRPr lang="en-C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BFCEF6-D71E-4748-9B77-B69A1740454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2988"/>
          <a:stretch/>
        </p:blipFill>
        <p:spPr>
          <a:xfrm>
            <a:off x="323528" y="2060848"/>
            <a:ext cx="8226660" cy="2808312"/>
          </a:xfrm>
          <a:prstGeom prst="rect">
            <a:avLst/>
          </a:prstGeom>
        </p:spPr>
      </p:pic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BC531E54-C504-4E4A-A8E7-93141D1989A6}"/>
              </a:ext>
            </a:extLst>
          </p:cNvPr>
          <p:cNvSpPr txBox="1">
            <a:spLocks/>
          </p:cNvSpPr>
          <p:nvPr/>
        </p:nvSpPr>
        <p:spPr bwMode="auto">
          <a:xfrm>
            <a:off x="539552" y="5229200"/>
            <a:ext cx="7868037" cy="6776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90500" indent="-1905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FFFF"/>
              </a:buClr>
              <a:buSzPct val="90000"/>
              <a:buFont typeface="Times" charset="0"/>
              <a:buChar char="•"/>
              <a:defRPr sz="2000">
                <a:solidFill>
                  <a:schemeClr val="bg2"/>
                </a:solidFill>
                <a:latin typeface="+mn-lt"/>
                <a:ea typeface="+mn-ea"/>
                <a:cs typeface="ＭＳ Ｐゴシック" charset="0"/>
              </a:defRPr>
            </a:lvl1pPr>
            <a:lvl2pPr marL="569913" indent="-1889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FFFF"/>
              </a:buClr>
              <a:buSzPct val="90000"/>
              <a:buFont typeface="Times" charset="0"/>
              <a:buChar char="•"/>
              <a:defRPr sz="2000">
                <a:solidFill>
                  <a:schemeClr val="bg2"/>
                </a:solidFill>
                <a:latin typeface="+mn-lt"/>
                <a:ea typeface="+mn-ea"/>
              </a:defRPr>
            </a:lvl2pPr>
            <a:lvl3pPr marL="947738" indent="-1873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FFFF"/>
              </a:buClr>
              <a:buSzPct val="90000"/>
              <a:buFont typeface="Times" charset="0"/>
              <a:buChar char="•"/>
              <a:defRPr sz="2000">
                <a:solidFill>
                  <a:schemeClr val="bg2"/>
                </a:solidFill>
                <a:latin typeface="+mn-lt"/>
                <a:ea typeface="+mn-ea"/>
              </a:defRPr>
            </a:lvl3pPr>
            <a:lvl4pPr marL="1323975" indent="-18573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FFFF"/>
              </a:buClr>
              <a:buSzPct val="90000"/>
              <a:buFont typeface="Times" charset="0"/>
              <a:buChar char="•"/>
              <a:defRPr sz="2000">
                <a:solidFill>
                  <a:schemeClr val="bg2"/>
                </a:solidFill>
                <a:latin typeface="+mn-lt"/>
                <a:ea typeface="+mn-ea"/>
              </a:defRPr>
            </a:lvl4pPr>
            <a:lvl5pPr marL="1792288" indent="-2778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FFFF"/>
              </a:buClr>
              <a:buSzPct val="90000"/>
              <a:buFont typeface="Times" charset="0"/>
              <a:buChar char="•"/>
              <a:defRPr sz="2000">
                <a:solidFill>
                  <a:schemeClr val="bg2"/>
                </a:solidFill>
                <a:latin typeface="+mn-lt"/>
                <a:ea typeface="+mn-ea"/>
              </a:defRPr>
            </a:lvl5pPr>
            <a:lvl6pPr marL="2249488" indent="-2778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FFFF"/>
              </a:buClr>
              <a:buSzPct val="90000"/>
              <a:buFont typeface="Times" charset="0"/>
              <a:buChar char="•"/>
              <a:defRPr sz="2000">
                <a:solidFill>
                  <a:schemeClr val="bg2"/>
                </a:solidFill>
                <a:latin typeface="+mn-lt"/>
                <a:ea typeface="+mn-ea"/>
              </a:defRPr>
            </a:lvl6pPr>
            <a:lvl7pPr marL="2706688" indent="-2778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FFFF"/>
              </a:buClr>
              <a:buSzPct val="90000"/>
              <a:buFont typeface="Times" charset="0"/>
              <a:buChar char="•"/>
              <a:defRPr sz="2000">
                <a:solidFill>
                  <a:schemeClr val="bg2"/>
                </a:solidFill>
                <a:latin typeface="+mn-lt"/>
                <a:ea typeface="+mn-ea"/>
              </a:defRPr>
            </a:lvl7pPr>
            <a:lvl8pPr marL="3163888" indent="-2778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FFFF"/>
              </a:buClr>
              <a:buSzPct val="90000"/>
              <a:buFont typeface="Times" charset="0"/>
              <a:buChar char="•"/>
              <a:defRPr sz="2000">
                <a:solidFill>
                  <a:schemeClr val="bg2"/>
                </a:solidFill>
                <a:latin typeface="+mn-lt"/>
                <a:ea typeface="+mn-ea"/>
              </a:defRPr>
            </a:lvl8pPr>
            <a:lvl9pPr marL="3621088" indent="-2778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FFFF"/>
              </a:buClr>
              <a:buSzPct val="90000"/>
              <a:buFont typeface="Times" charset="0"/>
              <a:buChar char="•"/>
              <a:defRPr sz="2000">
                <a:solidFill>
                  <a:schemeClr val="bg2"/>
                </a:solidFill>
                <a:latin typeface="+mn-lt"/>
                <a:ea typeface="+mn-ea"/>
              </a:defRPr>
            </a:lvl9pPr>
          </a:lstStyle>
          <a:p>
            <a:pPr algn="ctr">
              <a:buClr>
                <a:srgbClr val="0047B9"/>
              </a:buClr>
              <a:buFont typeface="Wingdings" panose="05000000000000000000" pitchFamily="2" charset="2"/>
              <a:buChar char="§"/>
            </a:pPr>
            <a:r>
              <a:rPr lang="en-US" sz="1800" kern="0" dirty="0">
                <a:solidFill>
                  <a:srgbClr val="0047B9"/>
                </a:solidFill>
              </a:rPr>
              <a:t>After trimming, each sequence was identical to the reference</a:t>
            </a:r>
          </a:p>
          <a:p>
            <a:pPr lvl="1"/>
            <a:endParaRPr lang="en-US" sz="1800" kern="0" dirty="0">
              <a:solidFill>
                <a:srgbClr val="0047B9"/>
              </a:solidFill>
            </a:endParaRPr>
          </a:p>
          <a:p>
            <a:pPr marL="0" indent="0">
              <a:buFont typeface="Times" charset="0"/>
              <a:buNone/>
            </a:pPr>
            <a:r>
              <a:rPr lang="en-US" sz="1800" kern="0" dirty="0">
                <a:solidFill>
                  <a:srgbClr val="0047B9"/>
                </a:solidFill>
              </a:rPr>
              <a:t>	</a:t>
            </a:r>
            <a:endParaRPr lang="en-CA" sz="1800" kern="0" dirty="0">
              <a:solidFill>
                <a:srgbClr val="0047B9"/>
              </a:solidFill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8A7D8FC4-F457-47DB-831D-06F7B5932010}"/>
              </a:ext>
            </a:extLst>
          </p:cNvPr>
          <p:cNvSpPr txBox="1">
            <a:spLocks/>
          </p:cNvSpPr>
          <p:nvPr/>
        </p:nvSpPr>
        <p:spPr bwMode="auto">
          <a:xfrm>
            <a:off x="467544" y="1484784"/>
            <a:ext cx="7868037" cy="6776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90500" indent="-1905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FFFF"/>
              </a:buClr>
              <a:buSzPct val="90000"/>
              <a:buFont typeface="Times" charset="0"/>
              <a:buChar char="•"/>
              <a:defRPr sz="2000">
                <a:solidFill>
                  <a:schemeClr val="bg2"/>
                </a:solidFill>
                <a:latin typeface="+mn-lt"/>
                <a:ea typeface="+mn-ea"/>
                <a:cs typeface="ＭＳ Ｐゴシック" charset="0"/>
              </a:defRPr>
            </a:lvl1pPr>
            <a:lvl2pPr marL="569913" indent="-1889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FFFF"/>
              </a:buClr>
              <a:buSzPct val="90000"/>
              <a:buFont typeface="Times" charset="0"/>
              <a:buChar char="•"/>
              <a:defRPr sz="2000">
                <a:solidFill>
                  <a:schemeClr val="bg2"/>
                </a:solidFill>
                <a:latin typeface="+mn-lt"/>
                <a:ea typeface="+mn-ea"/>
              </a:defRPr>
            </a:lvl2pPr>
            <a:lvl3pPr marL="947738" indent="-1873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FFFF"/>
              </a:buClr>
              <a:buSzPct val="90000"/>
              <a:buFont typeface="Times" charset="0"/>
              <a:buChar char="•"/>
              <a:defRPr sz="2000">
                <a:solidFill>
                  <a:schemeClr val="bg2"/>
                </a:solidFill>
                <a:latin typeface="+mn-lt"/>
                <a:ea typeface="+mn-ea"/>
              </a:defRPr>
            </a:lvl3pPr>
            <a:lvl4pPr marL="1323975" indent="-18573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FFFF"/>
              </a:buClr>
              <a:buSzPct val="90000"/>
              <a:buFont typeface="Times" charset="0"/>
              <a:buChar char="•"/>
              <a:defRPr sz="2000">
                <a:solidFill>
                  <a:schemeClr val="bg2"/>
                </a:solidFill>
                <a:latin typeface="+mn-lt"/>
                <a:ea typeface="+mn-ea"/>
              </a:defRPr>
            </a:lvl4pPr>
            <a:lvl5pPr marL="1792288" indent="-2778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FFFF"/>
              </a:buClr>
              <a:buSzPct val="90000"/>
              <a:buFont typeface="Times" charset="0"/>
              <a:buChar char="•"/>
              <a:defRPr sz="2000">
                <a:solidFill>
                  <a:schemeClr val="bg2"/>
                </a:solidFill>
                <a:latin typeface="+mn-lt"/>
                <a:ea typeface="+mn-ea"/>
              </a:defRPr>
            </a:lvl5pPr>
            <a:lvl6pPr marL="2249488" indent="-2778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FFFF"/>
              </a:buClr>
              <a:buSzPct val="90000"/>
              <a:buFont typeface="Times" charset="0"/>
              <a:buChar char="•"/>
              <a:defRPr sz="2000">
                <a:solidFill>
                  <a:schemeClr val="bg2"/>
                </a:solidFill>
                <a:latin typeface="+mn-lt"/>
                <a:ea typeface="+mn-ea"/>
              </a:defRPr>
            </a:lvl6pPr>
            <a:lvl7pPr marL="2706688" indent="-2778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FFFF"/>
              </a:buClr>
              <a:buSzPct val="90000"/>
              <a:buFont typeface="Times" charset="0"/>
              <a:buChar char="•"/>
              <a:defRPr sz="2000">
                <a:solidFill>
                  <a:schemeClr val="bg2"/>
                </a:solidFill>
                <a:latin typeface="+mn-lt"/>
                <a:ea typeface="+mn-ea"/>
              </a:defRPr>
            </a:lvl7pPr>
            <a:lvl8pPr marL="3163888" indent="-2778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FFFF"/>
              </a:buClr>
              <a:buSzPct val="90000"/>
              <a:buFont typeface="Times" charset="0"/>
              <a:buChar char="•"/>
              <a:defRPr sz="2000">
                <a:solidFill>
                  <a:schemeClr val="bg2"/>
                </a:solidFill>
                <a:latin typeface="+mn-lt"/>
                <a:ea typeface="+mn-ea"/>
              </a:defRPr>
            </a:lvl8pPr>
            <a:lvl9pPr marL="3621088" indent="-2778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FFFF"/>
              </a:buClr>
              <a:buSzPct val="90000"/>
              <a:buFont typeface="Times" charset="0"/>
              <a:buChar char="•"/>
              <a:defRPr sz="2000">
                <a:solidFill>
                  <a:schemeClr val="bg2"/>
                </a:solidFill>
                <a:latin typeface="+mn-lt"/>
                <a:ea typeface="+mn-ea"/>
              </a:defRPr>
            </a:lvl9pPr>
          </a:lstStyle>
          <a:p>
            <a:pPr marL="0" indent="0" algn="ctr">
              <a:buClr>
                <a:srgbClr val="0047B9"/>
              </a:buClr>
              <a:buNone/>
            </a:pPr>
            <a:endParaRPr lang="en-CA" sz="1800" kern="0" dirty="0">
              <a:solidFill>
                <a:srgbClr val="0047B9"/>
              </a:solidFill>
            </a:endParaRP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EE42F586-8BCE-41B6-B776-A3DA9D9A786B}"/>
              </a:ext>
            </a:extLst>
          </p:cNvPr>
          <p:cNvSpPr txBox="1">
            <a:spLocks/>
          </p:cNvSpPr>
          <p:nvPr/>
        </p:nvSpPr>
        <p:spPr bwMode="auto">
          <a:xfrm>
            <a:off x="1250853" y="1484784"/>
            <a:ext cx="7868037" cy="6776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90500" indent="-1905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FFFF"/>
              </a:buClr>
              <a:buSzPct val="90000"/>
              <a:buFont typeface="Times" charset="0"/>
              <a:buChar char="•"/>
              <a:defRPr sz="2000">
                <a:solidFill>
                  <a:schemeClr val="bg2"/>
                </a:solidFill>
                <a:latin typeface="+mn-lt"/>
                <a:ea typeface="+mn-ea"/>
                <a:cs typeface="ＭＳ Ｐゴシック" charset="0"/>
              </a:defRPr>
            </a:lvl1pPr>
            <a:lvl2pPr marL="569913" indent="-1889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FFFF"/>
              </a:buClr>
              <a:buSzPct val="90000"/>
              <a:buFont typeface="Times" charset="0"/>
              <a:buChar char="•"/>
              <a:defRPr sz="2000">
                <a:solidFill>
                  <a:schemeClr val="bg2"/>
                </a:solidFill>
                <a:latin typeface="+mn-lt"/>
                <a:ea typeface="+mn-ea"/>
              </a:defRPr>
            </a:lvl2pPr>
            <a:lvl3pPr marL="947738" indent="-1873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FFFF"/>
              </a:buClr>
              <a:buSzPct val="90000"/>
              <a:buFont typeface="Times" charset="0"/>
              <a:buChar char="•"/>
              <a:defRPr sz="2000">
                <a:solidFill>
                  <a:schemeClr val="bg2"/>
                </a:solidFill>
                <a:latin typeface="+mn-lt"/>
                <a:ea typeface="+mn-ea"/>
              </a:defRPr>
            </a:lvl3pPr>
            <a:lvl4pPr marL="1323975" indent="-18573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FFFF"/>
              </a:buClr>
              <a:buSzPct val="90000"/>
              <a:buFont typeface="Times" charset="0"/>
              <a:buChar char="•"/>
              <a:defRPr sz="2000">
                <a:solidFill>
                  <a:schemeClr val="bg2"/>
                </a:solidFill>
                <a:latin typeface="+mn-lt"/>
                <a:ea typeface="+mn-ea"/>
              </a:defRPr>
            </a:lvl4pPr>
            <a:lvl5pPr marL="1792288" indent="-2778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FFFF"/>
              </a:buClr>
              <a:buSzPct val="90000"/>
              <a:buFont typeface="Times" charset="0"/>
              <a:buChar char="•"/>
              <a:defRPr sz="2000">
                <a:solidFill>
                  <a:schemeClr val="bg2"/>
                </a:solidFill>
                <a:latin typeface="+mn-lt"/>
                <a:ea typeface="+mn-ea"/>
              </a:defRPr>
            </a:lvl5pPr>
            <a:lvl6pPr marL="2249488" indent="-2778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FFFF"/>
              </a:buClr>
              <a:buSzPct val="90000"/>
              <a:buFont typeface="Times" charset="0"/>
              <a:buChar char="•"/>
              <a:defRPr sz="2000">
                <a:solidFill>
                  <a:schemeClr val="bg2"/>
                </a:solidFill>
                <a:latin typeface="+mn-lt"/>
                <a:ea typeface="+mn-ea"/>
              </a:defRPr>
            </a:lvl6pPr>
            <a:lvl7pPr marL="2706688" indent="-2778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FFFF"/>
              </a:buClr>
              <a:buSzPct val="90000"/>
              <a:buFont typeface="Times" charset="0"/>
              <a:buChar char="•"/>
              <a:defRPr sz="2000">
                <a:solidFill>
                  <a:schemeClr val="bg2"/>
                </a:solidFill>
                <a:latin typeface="+mn-lt"/>
                <a:ea typeface="+mn-ea"/>
              </a:defRPr>
            </a:lvl7pPr>
            <a:lvl8pPr marL="3163888" indent="-2778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FFFF"/>
              </a:buClr>
              <a:buSzPct val="90000"/>
              <a:buFont typeface="Times" charset="0"/>
              <a:buChar char="•"/>
              <a:defRPr sz="2000">
                <a:solidFill>
                  <a:schemeClr val="bg2"/>
                </a:solidFill>
                <a:latin typeface="+mn-lt"/>
                <a:ea typeface="+mn-ea"/>
              </a:defRPr>
            </a:lvl8pPr>
            <a:lvl9pPr marL="3621088" indent="-2778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FFFF"/>
              </a:buClr>
              <a:buSzPct val="90000"/>
              <a:buFont typeface="Times" charset="0"/>
              <a:buChar char="•"/>
              <a:defRPr sz="2000">
                <a:solidFill>
                  <a:schemeClr val="bg2"/>
                </a:solidFill>
                <a:latin typeface="+mn-lt"/>
                <a:ea typeface="+mn-ea"/>
              </a:defRPr>
            </a:lvl9pPr>
          </a:lstStyle>
          <a:p>
            <a:pPr marL="0" indent="0">
              <a:buClr>
                <a:srgbClr val="0047B9"/>
              </a:buClr>
              <a:buNone/>
            </a:pPr>
            <a:r>
              <a:rPr lang="en-US" sz="1800" kern="0" dirty="0">
                <a:solidFill>
                  <a:srgbClr val="0047B9"/>
                </a:solidFill>
              </a:rPr>
              <a:t>Low quality 3’ end ▶ sequence forward and reverse strands </a:t>
            </a:r>
          </a:p>
        </p:txBody>
      </p:sp>
    </p:spTree>
    <p:extLst>
      <p:ext uri="{BB962C8B-B14F-4D97-AF65-F5344CB8AC3E}">
        <p14:creationId xmlns:p14="http://schemas.microsoft.com/office/powerpoint/2010/main" val="5786703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7AC81-41E2-4898-AC99-BCE9479EBF60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/>
              <a:t>Optimization for Antigen Evaluation</a:t>
            </a:r>
            <a:endParaRPr lang="en-CA" dirty="0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C6FF4D62-3F0D-4832-9458-E1772EBF7060}"/>
              </a:ext>
            </a:extLst>
          </p:cNvPr>
          <p:cNvSpPr txBox="1">
            <a:spLocks/>
          </p:cNvSpPr>
          <p:nvPr/>
        </p:nvSpPr>
        <p:spPr bwMode="auto">
          <a:xfrm>
            <a:off x="332957" y="1717343"/>
            <a:ext cx="2545110" cy="8640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90500" indent="-1905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FFFF"/>
              </a:buClr>
              <a:buSzPct val="90000"/>
              <a:buFont typeface="Times" charset="0"/>
              <a:buChar char="•"/>
              <a:defRPr sz="2000">
                <a:solidFill>
                  <a:schemeClr val="bg2"/>
                </a:solidFill>
                <a:latin typeface="+mn-lt"/>
                <a:ea typeface="+mn-ea"/>
                <a:cs typeface="ＭＳ Ｐゴシック" charset="0"/>
              </a:defRPr>
            </a:lvl1pPr>
            <a:lvl2pPr marL="569913" indent="-1889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FFFF"/>
              </a:buClr>
              <a:buSzPct val="90000"/>
              <a:buFont typeface="Times" charset="0"/>
              <a:buChar char="•"/>
              <a:defRPr sz="2000">
                <a:solidFill>
                  <a:schemeClr val="bg2"/>
                </a:solidFill>
                <a:latin typeface="+mn-lt"/>
                <a:ea typeface="+mn-ea"/>
              </a:defRPr>
            </a:lvl2pPr>
            <a:lvl3pPr marL="947738" indent="-1873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FFFF"/>
              </a:buClr>
              <a:buSzPct val="90000"/>
              <a:buFont typeface="Times" charset="0"/>
              <a:buChar char="•"/>
              <a:defRPr sz="2000">
                <a:solidFill>
                  <a:schemeClr val="bg2"/>
                </a:solidFill>
                <a:latin typeface="+mn-lt"/>
                <a:ea typeface="+mn-ea"/>
              </a:defRPr>
            </a:lvl3pPr>
            <a:lvl4pPr marL="1323975" indent="-18573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FFFF"/>
              </a:buClr>
              <a:buSzPct val="90000"/>
              <a:buFont typeface="Times" charset="0"/>
              <a:buChar char="•"/>
              <a:defRPr sz="2000">
                <a:solidFill>
                  <a:schemeClr val="bg2"/>
                </a:solidFill>
                <a:latin typeface="+mn-lt"/>
                <a:ea typeface="+mn-ea"/>
              </a:defRPr>
            </a:lvl4pPr>
            <a:lvl5pPr marL="1792288" indent="-2778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FFFF"/>
              </a:buClr>
              <a:buSzPct val="90000"/>
              <a:buFont typeface="Times" charset="0"/>
              <a:buChar char="•"/>
              <a:defRPr sz="2000">
                <a:solidFill>
                  <a:schemeClr val="bg2"/>
                </a:solidFill>
                <a:latin typeface="+mn-lt"/>
                <a:ea typeface="+mn-ea"/>
              </a:defRPr>
            </a:lvl5pPr>
            <a:lvl6pPr marL="2249488" indent="-2778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FFFF"/>
              </a:buClr>
              <a:buSzPct val="90000"/>
              <a:buFont typeface="Times" charset="0"/>
              <a:buChar char="•"/>
              <a:defRPr sz="2000">
                <a:solidFill>
                  <a:schemeClr val="bg2"/>
                </a:solidFill>
                <a:latin typeface="+mn-lt"/>
                <a:ea typeface="+mn-ea"/>
              </a:defRPr>
            </a:lvl6pPr>
            <a:lvl7pPr marL="2706688" indent="-2778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FFFF"/>
              </a:buClr>
              <a:buSzPct val="90000"/>
              <a:buFont typeface="Times" charset="0"/>
              <a:buChar char="•"/>
              <a:defRPr sz="2000">
                <a:solidFill>
                  <a:schemeClr val="bg2"/>
                </a:solidFill>
                <a:latin typeface="+mn-lt"/>
                <a:ea typeface="+mn-ea"/>
              </a:defRPr>
            </a:lvl7pPr>
            <a:lvl8pPr marL="3163888" indent="-2778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FFFF"/>
              </a:buClr>
              <a:buSzPct val="90000"/>
              <a:buFont typeface="Times" charset="0"/>
              <a:buChar char="•"/>
              <a:defRPr sz="2000">
                <a:solidFill>
                  <a:schemeClr val="bg2"/>
                </a:solidFill>
                <a:latin typeface="+mn-lt"/>
                <a:ea typeface="+mn-ea"/>
              </a:defRPr>
            </a:lvl8pPr>
            <a:lvl9pPr marL="3621088" indent="-2778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FFFF"/>
              </a:buClr>
              <a:buSzPct val="90000"/>
              <a:buFont typeface="Times" charset="0"/>
              <a:buChar char="•"/>
              <a:defRPr sz="2000">
                <a:solidFill>
                  <a:schemeClr val="bg2"/>
                </a:solidFill>
                <a:latin typeface="+mn-lt"/>
                <a:ea typeface="+mn-ea"/>
              </a:defRPr>
            </a:lvl9pPr>
          </a:lstStyle>
          <a:p>
            <a:pPr marL="0" indent="0">
              <a:buFont typeface="Times" charset="0"/>
              <a:buNone/>
            </a:pPr>
            <a:r>
              <a:rPr lang="en-US" sz="1400" kern="0" dirty="0">
                <a:solidFill>
                  <a:srgbClr val="0047B9"/>
                </a:solidFill>
              </a:rPr>
              <a:t>Minimize the False Negatives &amp; Positives for each antigen</a:t>
            </a:r>
            <a:endParaRPr lang="en-CA" sz="1400" kern="0" dirty="0">
              <a:solidFill>
                <a:srgbClr val="0047B9"/>
              </a:solidFill>
            </a:endParaRP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2D126510-A0CA-4C77-B772-E3A1F975CCE9}"/>
              </a:ext>
            </a:extLst>
          </p:cNvPr>
          <p:cNvSpPr txBox="1">
            <a:spLocks/>
          </p:cNvSpPr>
          <p:nvPr/>
        </p:nvSpPr>
        <p:spPr bwMode="auto">
          <a:xfrm>
            <a:off x="6152312" y="1930177"/>
            <a:ext cx="2786575" cy="8640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90500" indent="-1905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FFFF"/>
              </a:buClr>
              <a:buSzPct val="90000"/>
              <a:buFont typeface="Times" charset="0"/>
              <a:buChar char="•"/>
              <a:defRPr sz="2000">
                <a:solidFill>
                  <a:schemeClr val="bg2"/>
                </a:solidFill>
                <a:latin typeface="+mn-lt"/>
                <a:ea typeface="+mn-ea"/>
                <a:cs typeface="ＭＳ Ｐゴシック" charset="0"/>
              </a:defRPr>
            </a:lvl1pPr>
            <a:lvl2pPr marL="569913" indent="-1889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FFFF"/>
              </a:buClr>
              <a:buSzPct val="90000"/>
              <a:buFont typeface="Times" charset="0"/>
              <a:buChar char="•"/>
              <a:defRPr sz="2000">
                <a:solidFill>
                  <a:schemeClr val="bg2"/>
                </a:solidFill>
                <a:latin typeface="+mn-lt"/>
                <a:ea typeface="+mn-ea"/>
              </a:defRPr>
            </a:lvl2pPr>
            <a:lvl3pPr marL="947738" indent="-1873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FFFF"/>
              </a:buClr>
              <a:buSzPct val="90000"/>
              <a:buFont typeface="Times" charset="0"/>
              <a:buChar char="•"/>
              <a:defRPr sz="2000">
                <a:solidFill>
                  <a:schemeClr val="bg2"/>
                </a:solidFill>
                <a:latin typeface="+mn-lt"/>
                <a:ea typeface="+mn-ea"/>
              </a:defRPr>
            </a:lvl3pPr>
            <a:lvl4pPr marL="1323975" indent="-18573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FFFF"/>
              </a:buClr>
              <a:buSzPct val="90000"/>
              <a:buFont typeface="Times" charset="0"/>
              <a:buChar char="•"/>
              <a:defRPr sz="2000">
                <a:solidFill>
                  <a:schemeClr val="bg2"/>
                </a:solidFill>
                <a:latin typeface="+mn-lt"/>
                <a:ea typeface="+mn-ea"/>
              </a:defRPr>
            </a:lvl4pPr>
            <a:lvl5pPr marL="1792288" indent="-2778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FFFF"/>
              </a:buClr>
              <a:buSzPct val="90000"/>
              <a:buFont typeface="Times" charset="0"/>
              <a:buChar char="•"/>
              <a:defRPr sz="2000">
                <a:solidFill>
                  <a:schemeClr val="bg2"/>
                </a:solidFill>
                <a:latin typeface="+mn-lt"/>
                <a:ea typeface="+mn-ea"/>
              </a:defRPr>
            </a:lvl5pPr>
            <a:lvl6pPr marL="2249488" indent="-2778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FFFF"/>
              </a:buClr>
              <a:buSzPct val="90000"/>
              <a:buFont typeface="Times" charset="0"/>
              <a:buChar char="•"/>
              <a:defRPr sz="2000">
                <a:solidFill>
                  <a:schemeClr val="bg2"/>
                </a:solidFill>
                <a:latin typeface="+mn-lt"/>
                <a:ea typeface="+mn-ea"/>
              </a:defRPr>
            </a:lvl6pPr>
            <a:lvl7pPr marL="2706688" indent="-2778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FFFF"/>
              </a:buClr>
              <a:buSzPct val="90000"/>
              <a:buFont typeface="Times" charset="0"/>
              <a:buChar char="•"/>
              <a:defRPr sz="2000">
                <a:solidFill>
                  <a:schemeClr val="bg2"/>
                </a:solidFill>
                <a:latin typeface="+mn-lt"/>
                <a:ea typeface="+mn-ea"/>
              </a:defRPr>
            </a:lvl7pPr>
            <a:lvl8pPr marL="3163888" indent="-2778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FFFF"/>
              </a:buClr>
              <a:buSzPct val="90000"/>
              <a:buFont typeface="Times" charset="0"/>
              <a:buChar char="•"/>
              <a:defRPr sz="2000">
                <a:solidFill>
                  <a:schemeClr val="bg2"/>
                </a:solidFill>
                <a:latin typeface="+mn-lt"/>
                <a:ea typeface="+mn-ea"/>
              </a:defRPr>
            </a:lvl8pPr>
            <a:lvl9pPr marL="3621088" indent="-2778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FFFF"/>
              </a:buClr>
              <a:buSzPct val="90000"/>
              <a:buFont typeface="Times" charset="0"/>
              <a:buChar char="•"/>
              <a:defRPr sz="2000">
                <a:solidFill>
                  <a:schemeClr val="bg2"/>
                </a:solidFill>
                <a:latin typeface="+mn-lt"/>
                <a:ea typeface="+mn-ea"/>
              </a:defRPr>
            </a:lvl9pPr>
          </a:lstStyle>
          <a:p>
            <a:pPr marL="0" indent="0">
              <a:buFont typeface="Times" charset="0"/>
              <a:buNone/>
            </a:pPr>
            <a:r>
              <a:rPr lang="en-US" sz="1400" kern="0" dirty="0">
                <a:solidFill>
                  <a:srgbClr val="0047B9"/>
                </a:solidFill>
              </a:rPr>
              <a:t>Check for statistical significance</a:t>
            </a:r>
            <a:endParaRPr lang="en-CA" sz="1400" kern="0" dirty="0">
              <a:solidFill>
                <a:srgbClr val="0047B9"/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B85E715-0BBA-416B-A96A-AC63F534BB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865" t="37246" r="35872" b="53269"/>
          <a:stretch/>
        </p:blipFill>
        <p:spPr>
          <a:xfrm rot="16200000">
            <a:off x="2993347" y="3212976"/>
            <a:ext cx="360041" cy="43204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69C9240-A612-489A-A4F4-044C16E7C0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865" t="37246" r="35872" b="53269"/>
          <a:stretch/>
        </p:blipFill>
        <p:spPr>
          <a:xfrm rot="16200000">
            <a:off x="5843224" y="3218055"/>
            <a:ext cx="360041" cy="43204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86394F9-99F5-482E-8DC4-1FE00C2B87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698" y="2204864"/>
            <a:ext cx="2545110" cy="2558967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6CC48A91-8F8B-4F13-AD02-CDE1CC01A824}"/>
              </a:ext>
            </a:extLst>
          </p:cNvPr>
          <p:cNvGrpSpPr/>
          <p:nvPr/>
        </p:nvGrpSpPr>
        <p:grpSpPr>
          <a:xfrm>
            <a:off x="6152312" y="2155929"/>
            <a:ext cx="2733705" cy="2752249"/>
            <a:chOff x="2846407" y="2155929"/>
            <a:chExt cx="2733705" cy="2752249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7A2B454F-0F7C-406C-BC05-68D16FE78E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54725"/>
            <a:stretch/>
          </p:blipFill>
          <p:spPr>
            <a:xfrm>
              <a:off x="2965023" y="2155929"/>
              <a:ext cx="2615089" cy="1380895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42CB37D0-D435-45B8-A73C-DBFC3D4D1B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4725"/>
            <a:stretch/>
          </p:blipFill>
          <p:spPr>
            <a:xfrm>
              <a:off x="2846407" y="3527283"/>
              <a:ext cx="2668160" cy="1380895"/>
            </a:xfrm>
            <a:prstGeom prst="rect">
              <a:avLst/>
            </a:prstGeom>
          </p:spPr>
        </p:pic>
      </p:grp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140C29AE-249E-466A-BFEC-278AE89E0B60}"/>
              </a:ext>
            </a:extLst>
          </p:cNvPr>
          <p:cNvSpPr txBox="1">
            <a:spLocks/>
          </p:cNvSpPr>
          <p:nvPr/>
        </p:nvSpPr>
        <p:spPr bwMode="auto">
          <a:xfrm>
            <a:off x="3635896" y="2060848"/>
            <a:ext cx="2376264" cy="8640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90500" indent="-1905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FFFF"/>
              </a:buClr>
              <a:buSzPct val="90000"/>
              <a:buFont typeface="Times" charset="0"/>
              <a:buChar char="•"/>
              <a:defRPr sz="2000">
                <a:solidFill>
                  <a:schemeClr val="bg2"/>
                </a:solidFill>
                <a:latin typeface="+mn-lt"/>
                <a:ea typeface="+mn-ea"/>
                <a:cs typeface="ＭＳ Ｐゴシック" charset="0"/>
              </a:defRPr>
            </a:lvl1pPr>
            <a:lvl2pPr marL="569913" indent="-1889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FFFF"/>
              </a:buClr>
              <a:buSzPct val="90000"/>
              <a:buFont typeface="Times" charset="0"/>
              <a:buChar char="•"/>
              <a:defRPr sz="2000">
                <a:solidFill>
                  <a:schemeClr val="bg2"/>
                </a:solidFill>
                <a:latin typeface="+mn-lt"/>
                <a:ea typeface="+mn-ea"/>
              </a:defRPr>
            </a:lvl2pPr>
            <a:lvl3pPr marL="947738" indent="-1873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FFFF"/>
              </a:buClr>
              <a:buSzPct val="90000"/>
              <a:buFont typeface="Times" charset="0"/>
              <a:buChar char="•"/>
              <a:defRPr sz="2000">
                <a:solidFill>
                  <a:schemeClr val="bg2"/>
                </a:solidFill>
                <a:latin typeface="+mn-lt"/>
                <a:ea typeface="+mn-ea"/>
              </a:defRPr>
            </a:lvl3pPr>
            <a:lvl4pPr marL="1323975" indent="-18573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FFFF"/>
              </a:buClr>
              <a:buSzPct val="90000"/>
              <a:buFont typeface="Times" charset="0"/>
              <a:buChar char="•"/>
              <a:defRPr sz="2000">
                <a:solidFill>
                  <a:schemeClr val="bg2"/>
                </a:solidFill>
                <a:latin typeface="+mn-lt"/>
                <a:ea typeface="+mn-ea"/>
              </a:defRPr>
            </a:lvl4pPr>
            <a:lvl5pPr marL="1792288" indent="-2778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FFFF"/>
              </a:buClr>
              <a:buSzPct val="90000"/>
              <a:buFont typeface="Times" charset="0"/>
              <a:buChar char="•"/>
              <a:defRPr sz="2000">
                <a:solidFill>
                  <a:schemeClr val="bg2"/>
                </a:solidFill>
                <a:latin typeface="+mn-lt"/>
                <a:ea typeface="+mn-ea"/>
              </a:defRPr>
            </a:lvl5pPr>
            <a:lvl6pPr marL="2249488" indent="-2778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FFFF"/>
              </a:buClr>
              <a:buSzPct val="90000"/>
              <a:buFont typeface="Times" charset="0"/>
              <a:buChar char="•"/>
              <a:defRPr sz="2000">
                <a:solidFill>
                  <a:schemeClr val="bg2"/>
                </a:solidFill>
                <a:latin typeface="+mn-lt"/>
                <a:ea typeface="+mn-ea"/>
              </a:defRPr>
            </a:lvl6pPr>
            <a:lvl7pPr marL="2706688" indent="-2778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FFFF"/>
              </a:buClr>
              <a:buSzPct val="90000"/>
              <a:buFont typeface="Times" charset="0"/>
              <a:buChar char="•"/>
              <a:defRPr sz="2000">
                <a:solidFill>
                  <a:schemeClr val="bg2"/>
                </a:solidFill>
                <a:latin typeface="+mn-lt"/>
                <a:ea typeface="+mn-ea"/>
              </a:defRPr>
            </a:lvl7pPr>
            <a:lvl8pPr marL="3163888" indent="-2778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FFFF"/>
              </a:buClr>
              <a:buSzPct val="90000"/>
              <a:buFont typeface="Times" charset="0"/>
              <a:buChar char="•"/>
              <a:defRPr sz="2000">
                <a:solidFill>
                  <a:schemeClr val="bg2"/>
                </a:solidFill>
                <a:latin typeface="+mn-lt"/>
                <a:ea typeface="+mn-ea"/>
              </a:defRPr>
            </a:lvl8pPr>
            <a:lvl9pPr marL="3621088" indent="-2778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FFFF"/>
              </a:buClr>
              <a:buSzPct val="90000"/>
              <a:buFont typeface="Times" charset="0"/>
              <a:buChar char="•"/>
              <a:defRPr sz="2000">
                <a:solidFill>
                  <a:schemeClr val="bg2"/>
                </a:solidFill>
                <a:latin typeface="+mn-lt"/>
                <a:ea typeface="+mn-ea"/>
              </a:defRPr>
            </a:lvl9pPr>
          </a:lstStyle>
          <a:p>
            <a:pPr marL="0" indent="0">
              <a:buFont typeface="Times" charset="0"/>
              <a:buNone/>
            </a:pPr>
            <a:r>
              <a:rPr lang="en-US" sz="1400" kern="0" dirty="0">
                <a:solidFill>
                  <a:srgbClr val="0047B9"/>
                </a:solidFill>
              </a:rPr>
              <a:t>Take consensus from antigen cutoffs</a:t>
            </a:r>
            <a:endParaRPr lang="en-CA" sz="1400" kern="0" dirty="0">
              <a:solidFill>
                <a:srgbClr val="0047B9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3490E70-AB3D-4DB1-8DB8-AE636160AC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91880" y="2564904"/>
            <a:ext cx="2209561" cy="2016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3744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0D7E7B-FC81-4925-A05C-4A4963702447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/>
              <a:t>Performance compared to single antigens</a:t>
            </a:r>
            <a:endParaRPr lang="en-CA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58272E0-DA74-41EB-9C03-331F7C4D8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704" y="1844824"/>
            <a:ext cx="4984715" cy="91247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71802DC-E648-4FEA-B4D5-33B8745CBE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2924944"/>
            <a:ext cx="8820183" cy="3523197"/>
          </a:xfrm>
          <a:prstGeom prst="rect">
            <a:avLst/>
          </a:prstGeom>
        </p:spPr>
      </p:pic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86701C44-7234-4C8A-9A6F-D44B0A42D934}"/>
              </a:ext>
            </a:extLst>
          </p:cNvPr>
          <p:cNvSpPr txBox="1">
            <a:spLocks/>
          </p:cNvSpPr>
          <p:nvPr/>
        </p:nvSpPr>
        <p:spPr bwMode="auto">
          <a:xfrm>
            <a:off x="611560" y="1208413"/>
            <a:ext cx="7239000" cy="10933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90500" indent="-1905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FFFF"/>
              </a:buClr>
              <a:buSzPct val="90000"/>
              <a:buFont typeface="Times" charset="0"/>
              <a:buChar char="•"/>
              <a:defRPr sz="2000">
                <a:solidFill>
                  <a:schemeClr val="bg2"/>
                </a:solidFill>
                <a:latin typeface="+mn-lt"/>
                <a:ea typeface="+mn-ea"/>
                <a:cs typeface="ＭＳ Ｐゴシック" charset="0"/>
              </a:defRPr>
            </a:lvl1pPr>
            <a:lvl2pPr marL="569913" indent="-1889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FFFF"/>
              </a:buClr>
              <a:buSzPct val="90000"/>
              <a:buFont typeface="Times" charset="0"/>
              <a:buChar char="•"/>
              <a:defRPr sz="2000">
                <a:solidFill>
                  <a:schemeClr val="bg2"/>
                </a:solidFill>
                <a:latin typeface="+mn-lt"/>
                <a:ea typeface="+mn-ea"/>
              </a:defRPr>
            </a:lvl2pPr>
            <a:lvl3pPr marL="947738" indent="-1873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FFFF"/>
              </a:buClr>
              <a:buSzPct val="90000"/>
              <a:buFont typeface="Times" charset="0"/>
              <a:buChar char="•"/>
              <a:defRPr sz="2000">
                <a:solidFill>
                  <a:schemeClr val="bg2"/>
                </a:solidFill>
                <a:latin typeface="+mn-lt"/>
                <a:ea typeface="+mn-ea"/>
              </a:defRPr>
            </a:lvl3pPr>
            <a:lvl4pPr marL="1323975" indent="-18573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FFFF"/>
              </a:buClr>
              <a:buSzPct val="90000"/>
              <a:buFont typeface="Times" charset="0"/>
              <a:buChar char="•"/>
              <a:defRPr sz="2000">
                <a:solidFill>
                  <a:schemeClr val="bg2"/>
                </a:solidFill>
                <a:latin typeface="+mn-lt"/>
                <a:ea typeface="+mn-ea"/>
              </a:defRPr>
            </a:lvl4pPr>
            <a:lvl5pPr marL="1792288" indent="-2778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FFFF"/>
              </a:buClr>
              <a:buSzPct val="90000"/>
              <a:buFont typeface="Times" charset="0"/>
              <a:buChar char="•"/>
              <a:defRPr sz="2000">
                <a:solidFill>
                  <a:schemeClr val="bg2"/>
                </a:solidFill>
                <a:latin typeface="+mn-lt"/>
                <a:ea typeface="+mn-ea"/>
              </a:defRPr>
            </a:lvl5pPr>
            <a:lvl6pPr marL="2249488" indent="-2778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FFFF"/>
              </a:buClr>
              <a:buSzPct val="90000"/>
              <a:buFont typeface="Times" charset="0"/>
              <a:buChar char="•"/>
              <a:defRPr sz="2000">
                <a:solidFill>
                  <a:schemeClr val="bg2"/>
                </a:solidFill>
                <a:latin typeface="+mn-lt"/>
                <a:ea typeface="+mn-ea"/>
              </a:defRPr>
            </a:lvl6pPr>
            <a:lvl7pPr marL="2706688" indent="-2778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FFFF"/>
              </a:buClr>
              <a:buSzPct val="90000"/>
              <a:buFont typeface="Times" charset="0"/>
              <a:buChar char="•"/>
              <a:defRPr sz="2000">
                <a:solidFill>
                  <a:schemeClr val="bg2"/>
                </a:solidFill>
                <a:latin typeface="+mn-lt"/>
                <a:ea typeface="+mn-ea"/>
              </a:defRPr>
            </a:lvl7pPr>
            <a:lvl8pPr marL="3163888" indent="-2778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FFFF"/>
              </a:buClr>
              <a:buSzPct val="90000"/>
              <a:buFont typeface="Times" charset="0"/>
              <a:buChar char="•"/>
              <a:defRPr sz="2000">
                <a:solidFill>
                  <a:schemeClr val="bg2"/>
                </a:solidFill>
                <a:latin typeface="+mn-lt"/>
                <a:ea typeface="+mn-ea"/>
              </a:defRPr>
            </a:lvl8pPr>
            <a:lvl9pPr marL="3621088" indent="-2778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FFFF"/>
              </a:buClr>
              <a:buSzPct val="90000"/>
              <a:buFont typeface="Times" charset="0"/>
              <a:buChar char="•"/>
              <a:defRPr sz="2000">
                <a:solidFill>
                  <a:schemeClr val="bg2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en-US" kern="0" dirty="0">
                <a:solidFill>
                  <a:srgbClr val="0047B9"/>
                </a:solidFill>
              </a:rPr>
              <a:t>Multiple antigens used ▶ Increased sensitivity and specificity </a:t>
            </a:r>
            <a:endParaRPr lang="en-CA" kern="0" dirty="0">
              <a:solidFill>
                <a:srgbClr val="0047B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593026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503531-8F0D-477F-94F3-3F752BF34266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/>
              <a:t>Confounding factors – extreme outliers</a:t>
            </a:r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C9430A-1F0A-43A1-A53A-F26DD117A9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392" y="3399116"/>
            <a:ext cx="5638800" cy="135661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36F8819-51E3-48A2-A951-58BEDCDC2781}"/>
              </a:ext>
            </a:extLst>
          </p:cNvPr>
          <p:cNvSpPr/>
          <p:nvPr/>
        </p:nvSpPr>
        <p:spPr>
          <a:xfrm>
            <a:off x="6300192" y="3975180"/>
            <a:ext cx="182453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600" dirty="0">
                <a:solidFill>
                  <a:srgbClr val="0047B9"/>
                </a:solidFill>
              </a:rPr>
              <a:t>◀</a:t>
            </a:r>
            <a:r>
              <a:rPr lang="en-CA" sz="1600" dirty="0">
                <a:solidFill>
                  <a:srgbClr val="0047B9"/>
                </a:solidFill>
                <a:latin typeface="+mn-lt"/>
              </a:rPr>
              <a:t>︎ Dilution problem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B208E08-1C84-4A92-A16B-F5BC10B960CA}"/>
              </a:ext>
            </a:extLst>
          </p:cNvPr>
          <p:cNvSpPr/>
          <p:nvPr/>
        </p:nvSpPr>
        <p:spPr>
          <a:xfrm>
            <a:off x="229344" y="2960989"/>
            <a:ext cx="387638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600" dirty="0">
                <a:solidFill>
                  <a:srgbClr val="0047B9"/>
                </a:solidFill>
                <a:latin typeface="+mn-lt"/>
              </a:rPr>
              <a:t>Negative samples with &gt; 10x the cut-off: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9F2EE96-2134-4BDE-A65B-95E8341E6B1F}"/>
              </a:ext>
            </a:extLst>
          </p:cNvPr>
          <p:cNvGrpSpPr/>
          <p:nvPr/>
        </p:nvGrpSpPr>
        <p:grpSpPr>
          <a:xfrm>
            <a:off x="233368" y="1268760"/>
            <a:ext cx="8587104" cy="1482019"/>
            <a:chOff x="233368" y="3831706"/>
            <a:chExt cx="8587104" cy="148201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66B5BE7-AEDC-4B78-B595-771CB06966C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23528" y="4314276"/>
              <a:ext cx="8496944" cy="999449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4C571AD-B683-4FF6-A524-5E0465BC9839}"/>
                </a:ext>
              </a:extLst>
            </p:cNvPr>
            <p:cNvSpPr/>
            <p:nvPr/>
          </p:nvSpPr>
          <p:spPr>
            <a:xfrm>
              <a:off x="233368" y="3831706"/>
              <a:ext cx="373640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600" dirty="0">
                  <a:solidFill>
                    <a:srgbClr val="0047B9"/>
                  </a:solidFill>
                  <a:latin typeface="+mn-lt"/>
                </a:rPr>
                <a:t>Positive samples with &lt; 10x the cut-off: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C13D776-11EE-400F-8343-35A5FCA3FFEA}"/>
              </a:ext>
            </a:extLst>
          </p:cNvPr>
          <p:cNvSpPr txBox="1"/>
          <p:nvPr/>
        </p:nvSpPr>
        <p:spPr>
          <a:xfrm>
            <a:off x="3075365" y="6522913"/>
            <a:ext cx="992579" cy="195858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Source: </a:t>
            </a:r>
            <a:r>
              <a:rPr lang="en-US" sz="800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Mikrogen</a:t>
            </a:r>
            <a:endParaRPr lang="en-CA" sz="800" dirty="0">
              <a:solidFill>
                <a:schemeClr val="accent6">
                  <a:lumMod val="60000"/>
                  <a:lumOff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491966F-F475-4067-995C-1F052107D2DA}"/>
              </a:ext>
            </a:extLst>
          </p:cNvPr>
          <p:cNvSpPr/>
          <p:nvPr/>
        </p:nvSpPr>
        <p:spPr>
          <a:xfrm>
            <a:off x="323528" y="5589240"/>
            <a:ext cx="257955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600" dirty="0">
                <a:solidFill>
                  <a:srgbClr val="0047B9"/>
                </a:solidFill>
                <a:latin typeface="+mn-lt"/>
              </a:rPr>
              <a:t>Direct ELISA: 6 antigens </a:t>
            </a:r>
            <a:r>
              <a:rPr lang="en-US" sz="1600" kern="0" dirty="0">
                <a:solidFill>
                  <a:srgbClr val="0047B9"/>
                </a:solidFill>
              </a:rPr>
              <a:t>▶</a:t>
            </a:r>
            <a:r>
              <a:rPr lang="en-CA" sz="1600" dirty="0">
                <a:solidFill>
                  <a:srgbClr val="0047B9"/>
                </a:solidFill>
                <a:latin typeface="+mn-lt"/>
              </a:rPr>
              <a:t>︎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358121F-D2CD-43EC-A527-2A64CF5EC2DE}"/>
              </a:ext>
            </a:extLst>
          </p:cNvPr>
          <p:cNvSpPr/>
          <p:nvPr/>
        </p:nvSpPr>
        <p:spPr>
          <a:xfrm>
            <a:off x="4495800" y="5584512"/>
            <a:ext cx="205376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600" dirty="0">
                <a:solidFill>
                  <a:srgbClr val="0047B9"/>
                </a:solidFill>
                <a:latin typeface="+mn-lt"/>
              </a:rPr>
              <a:t>Visual assessment </a:t>
            </a:r>
            <a:r>
              <a:rPr lang="en-US" sz="1600" kern="0" dirty="0">
                <a:solidFill>
                  <a:srgbClr val="0047B9"/>
                </a:solidFill>
              </a:rPr>
              <a:t>▶</a:t>
            </a:r>
            <a:r>
              <a:rPr lang="en-CA" sz="1600" dirty="0">
                <a:solidFill>
                  <a:srgbClr val="0047B9"/>
                </a:solidFill>
                <a:latin typeface="+mn-lt"/>
              </a:rPr>
              <a:t>︎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D0ADADC0-B5D1-4025-909E-65991B20FF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18" t="19305" r="15445" b="45236"/>
          <a:stretch/>
        </p:blipFill>
        <p:spPr bwMode="auto">
          <a:xfrm rot="16200000">
            <a:off x="6845078" y="4992984"/>
            <a:ext cx="1877554" cy="1671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B1FCB0B-A3EA-4765-A31E-E51AAEE4E276}"/>
              </a:ext>
            </a:extLst>
          </p:cNvPr>
          <p:cNvSpPr txBox="1"/>
          <p:nvPr/>
        </p:nvSpPr>
        <p:spPr>
          <a:xfrm>
            <a:off x="7512581" y="4693939"/>
            <a:ext cx="992579" cy="195858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Source: Matera et al.</a:t>
            </a:r>
            <a:endParaRPr lang="en-CA" sz="800" dirty="0">
              <a:solidFill>
                <a:schemeClr val="accent6">
                  <a:lumMod val="60000"/>
                  <a:lumOff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4DE796D-9496-4DA5-9ABA-0EA5BCB083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9960" y="6010103"/>
            <a:ext cx="2581275" cy="638175"/>
          </a:xfrm>
          <a:prstGeom prst="rect">
            <a:avLst/>
          </a:prstGeom>
        </p:spPr>
      </p:pic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E71AFF1D-8EFA-4014-B461-2E43075000B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059832" y="4869160"/>
          <a:ext cx="1008112" cy="1680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3" name="Image" r:id="rId8" imgW="2742840" imgH="4571280" progId="Photoshop.Image.16">
                  <p:embed/>
                </p:oleObj>
              </mc:Choice>
              <mc:Fallback>
                <p:oleObj name="Image" r:id="rId8" imgW="2742840" imgH="4571280" progId="Photoshop.Image.16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E71AFF1D-8EFA-4014-B461-2E43075000B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059832" y="4869160"/>
                        <a:ext cx="1008112" cy="16801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20170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BE78D-30D5-42E6-998B-6003430FF6D0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i="1" dirty="0"/>
              <a:t>Treponema pallidum</a:t>
            </a:r>
            <a:endParaRPr lang="en-CA" i="1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CED1DC9-0C49-446F-85A8-4EEC18A95D2C}"/>
              </a:ext>
            </a:extLst>
          </p:cNvPr>
          <p:cNvGrpSpPr/>
          <p:nvPr/>
        </p:nvGrpSpPr>
        <p:grpSpPr>
          <a:xfrm>
            <a:off x="611560" y="1628800"/>
            <a:ext cx="3039769" cy="4562638"/>
            <a:chOff x="5435904" y="1484784"/>
            <a:chExt cx="3039769" cy="4562638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B177AB78-B9A2-4A59-B1F0-5C2A6E8EFC02}"/>
                </a:ext>
              </a:extLst>
            </p:cNvPr>
            <p:cNvGrpSpPr/>
            <p:nvPr/>
          </p:nvGrpSpPr>
          <p:grpSpPr>
            <a:xfrm>
              <a:off x="5435904" y="1484784"/>
              <a:ext cx="3039769" cy="4562638"/>
              <a:chOff x="5435904" y="1484784"/>
              <a:chExt cx="3039769" cy="4562638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00AE9C67-75F2-42A1-A7DB-39EB73A34998}"/>
                  </a:ext>
                </a:extLst>
              </p:cNvPr>
              <p:cNvGrpSpPr/>
              <p:nvPr/>
            </p:nvGrpSpPr>
            <p:grpSpPr>
              <a:xfrm>
                <a:off x="5435904" y="1484784"/>
                <a:ext cx="3039769" cy="4562638"/>
                <a:chOff x="5436096" y="1399540"/>
                <a:chExt cx="3039769" cy="4562638"/>
              </a:xfrm>
            </p:grpSpPr>
            <p:grpSp>
              <p:nvGrpSpPr>
                <p:cNvPr id="8" name="Group 7">
                  <a:extLst>
                    <a:ext uri="{FF2B5EF4-FFF2-40B4-BE49-F238E27FC236}">
                      <a16:creationId xmlns:a16="http://schemas.microsoft.com/office/drawing/2014/main" id="{D425575B-3255-4E88-9D4E-5DA434293EB2}"/>
                    </a:ext>
                  </a:extLst>
                </p:cNvPr>
                <p:cNvGrpSpPr/>
                <p:nvPr/>
              </p:nvGrpSpPr>
              <p:grpSpPr>
                <a:xfrm>
                  <a:off x="5436096" y="1399540"/>
                  <a:ext cx="2664488" cy="3960440"/>
                  <a:chOff x="5724128" y="1412776"/>
                  <a:chExt cx="2664488" cy="3960440"/>
                </a:xfrm>
              </p:grpSpPr>
              <p:sp>
                <p:nvSpPr>
                  <p:cNvPr id="6" name="Rectangle 5">
                    <a:extLst>
                      <a:ext uri="{FF2B5EF4-FFF2-40B4-BE49-F238E27FC236}">
                        <a16:creationId xmlns:a16="http://schemas.microsoft.com/office/drawing/2014/main" id="{685D9DE7-23AD-4B38-B7FD-1E8FAFE8775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724128" y="1412776"/>
                    <a:ext cx="2664488" cy="3960440"/>
                  </a:xfrm>
                  <a:prstGeom prst="rect">
                    <a:avLst/>
                  </a:prstGeom>
                  <a:solidFill>
                    <a:srgbClr val="FFFFFF"/>
                  </a:solidFill>
                  <a:ln w="28575" cap="flat" cmpd="sng" algn="ctr">
                    <a:solidFill>
                      <a:srgbClr val="0047B9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CA" sz="24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" charset="0"/>
                      <a:ea typeface="ＭＳ Ｐゴシック" charset="0"/>
                    </a:endParaRPr>
                  </a:p>
                </p:txBody>
              </p:sp>
              <p:pic>
                <p:nvPicPr>
                  <p:cNvPr id="7" name="Content Placeholder 4">
                    <a:extLst>
                      <a:ext uri="{FF2B5EF4-FFF2-40B4-BE49-F238E27FC236}">
                        <a16:creationId xmlns:a16="http://schemas.microsoft.com/office/drawing/2014/main" id="{6E933383-7B50-4FF8-A54A-DCA4FBC15DF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780896" y="1484784"/>
                    <a:ext cx="2523592" cy="2376264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74436DEC-C956-4219-A3F0-301E0985C12E}"/>
                    </a:ext>
                  </a:extLst>
                </p:cNvPr>
                <p:cNvSpPr/>
                <p:nvPr/>
              </p:nvSpPr>
              <p:spPr>
                <a:xfrm>
                  <a:off x="5796328" y="4207852"/>
                  <a:ext cx="2679537" cy="1754326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sz="1200" dirty="0">
                      <a:solidFill>
                        <a:srgbClr val="0047B9"/>
                      </a:solidFill>
                      <a:latin typeface="+mj-lt"/>
                    </a:rPr>
                    <a:t>Type: Spirochete, Gram⊝</a:t>
                  </a:r>
                </a:p>
                <a:p>
                  <a:r>
                    <a:rPr lang="en-US" sz="1200" dirty="0">
                      <a:solidFill>
                        <a:srgbClr val="0047B9"/>
                      </a:solidFill>
                      <a:latin typeface="+mj-lt"/>
                    </a:rPr>
                    <a:t>Size: </a:t>
                  </a:r>
                  <a:r>
                    <a:rPr lang="en-CA" sz="1200" dirty="0">
                      <a:solidFill>
                        <a:srgbClr val="0047B9"/>
                      </a:solidFill>
                      <a:latin typeface="+mj-lt"/>
                    </a:rPr>
                    <a:t>6-15 </a:t>
                  </a:r>
                  <a:r>
                    <a:rPr lang="en-CA" sz="1200" dirty="0" err="1">
                      <a:solidFill>
                        <a:srgbClr val="0047B9"/>
                      </a:solidFill>
                      <a:latin typeface="+mj-lt"/>
                    </a:rPr>
                    <a:t>μm</a:t>
                  </a:r>
                  <a:r>
                    <a:rPr lang="en-CA" sz="1200" dirty="0">
                      <a:solidFill>
                        <a:srgbClr val="0047B9"/>
                      </a:solidFill>
                      <a:latin typeface="+mj-lt"/>
                    </a:rPr>
                    <a:t> x 0.1-0.2 </a:t>
                  </a:r>
                  <a:r>
                    <a:rPr lang="en-CA" sz="1200" dirty="0" err="1">
                      <a:solidFill>
                        <a:srgbClr val="0047B9"/>
                      </a:solidFill>
                      <a:latin typeface="+mj-lt"/>
                    </a:rPr>
                    <a:t>μm</a:t>
                  </a:r>
                  <a:endParaRPr lang="en-CA" sz="1200" dirty="0">
                    <a:solidFill>
                      <a:srgbClr val="0047B9"/>
                    </a:solidFill>
                    <a:latin typeface="+mj-lt"/>
                  </a:endParaRPr>
                </a:p>
                <a:p>
                  <a:r>
                    <a:rPr lang="en-CA" sz="1200" dirty="0">
                      <a:solidFill>
                        <a:srgbClr val="0047B9"/>
                      </a:solidFill>
                      <a:latin typeface="+mj-lt"/>
                    </a:rPr>
                    <a:t>Genome: 1.14 </a:t>
                  </a:r>
                  <a:r>
                    <a:rPr lang="en-CA" sz="1200" dirty="0" err="1">
                      <a:solidFill>
                        <a:srgbClr val="0047B9"/>
                      </a:solidFill>
                      <a:latin typeface="+mj-lt"/>
                    </a:rPr>
                    <a:t>Mbp</a:t>
                  </a:r>
                  <a:endParaRPr lang="en-CA" sz="1200" dirty="0">
                    <a:solidFill>
                      <a:srgbClr val="0047B9"/>
                    </a:solidFill>
                    <a:latin typeface="+mj-lt"/>
                  </a:endParaRPr>
                </a:p>
                <a:p>
                  <a:r>
                    <a:rPr lang="en-CA" sz="1200" dirty="0">
                      <a:solidFill>
                        <a:srgbClr val="0047B9"/>
                      </a:solidFill>
                      <a:latin typeface="+mj-lt"/>
                    </a:rPr>
                    <a:t>Infects: Only human</a:t>
                  </a:r>
                </a:p>
                <a:p>
                  <a:r>
                    <a:rPr lang="en-CA" sz="1200" dirty="0">
                      <a:solidFill>
                        <a:srgbClr val="0047B9"/>
                      </a:solidFill>
                      <a:latin typeface="+mj-lt"/>
                    </a:rPr>
                    <a:t>Culturable: No</a:t>
                  </a:r>
                </a:p>
                <a:p>
                  <a:endParaRPr lang="en-US" sz="1600" dirty="0">
                    <a:solidFill>
                      <a:srgbClr val="0047B9"/>
                    </a:solidFill>
                    <a:latin typeface="+mj-lt"/>
                  </a:endParaRPr>
                </a:p>
                <a:p>
                  <a:endParaRPr lang="en-US" sz="1600" i="1" dirty="0">
                    <a:solidFill>
                      <a:srgbClr val="0047B9"/>
                    </a:solidFill>
                    <a:latin typeface="+mj-lt"/>
                  </a:endParaRPr>
                </a:p>
                <a:p>
                  <a:endParaRPr lang="en-CA" sz="1600" i="1" dirty="0">
                    <a:solidFill>
                      <a:srgbClr val="0047B9"/>
                    </a:solidFill>
                    <a:latin typeface="+mj-lt"/>
                  </a:endParaRPr>
                </a:p>
              </p:txBody>
            </p:sp>
          </p:grp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45E889C3-87A9-48D9-A637-050F5CB3AF2E}"/>
                  </a:ext>
                </a:extLst>
              </p:cNvPr>
              <p:cNvSpPr/>
              <p:nvPr/>
            </p:nvSpPr>
            <p:spPr>
              <a:xfrm>
                <a:off x="5580112" y="3933056"/>
                <a:ext cx="2376264" cy="35394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700" i="1" dirty="0">
                    <a:solidFill>
                      <a:srgbClr val="0047B9"/>
                    </a:solidFill>
                    <a:latin typeface="+mj-lt"/>
                  </a:rPr>
                  <a:t>Treponema pallidum</a:t>
                </a:r>
                <a:endParaRPr lang="en-CA" sz="1700" i="1" dirty="0">
                  <a:solidFill>
                    <a:srgbClr val="0047B9"/>
                  </a:solidFill>
                  <a:latin typeface="+mj-lt"/>
                </a:endParaRPr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A0139BC-1213-499F-B516-1895B83CC336}"/>
                </a:ext>
              </a:extLst>
            </p:cNvPr>
            <p:cNvSpPr txBox="1"/>
            <p:nvPr/>
          </p:nvSpPr>
          <p:spPr>
            <a:xfrm>
              <a:off x="7062327" y="1541790"/>
              <a:ext cx="992579" cy="195858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algn="r"/>
              <a:r>
                <a:rPr lang="en-US" sz="800" dirty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Source: Wikipedia</a:t>
              </a:r>
            </a:p>
            <a:p>
              <a:pPr algn="r"/>
              <a:endParaRPr lang="en-CA" sz="800" dirty="0">
                <a:solidFill>
                  <a:schemeClr val="accent6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26BA0B36-409C-4C06-B966-BAFB25BECB58}"/>
              </a:ext>
            </a:extLst>
          </p:cNvPr>
          <p:cNvSpPr txBox="1">
            <a:spLocks/>
          </p:cNvSpPr>
          <p:nvPr/>
        </p:nvSpPr>
        <p:spPr bwMode="auto">
          <a:xfrm>
            <a:off x="3885656" y="2636912"/>
            <a:ext cx="4896544" cy="20726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90500" indent="-1905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FFFF"/>
              </a:buClr>
              <a:buSzPct val="90000"/>
              <a:buFont typeface="Times" charset="0"/>
              <a:buChar char="•"/>
              <a:defRPr sz="2000">
                <a:solidFill>
                  <a:schemeClr val="bg2"/>
                </a:solidFill>
                <a:latin typeface="+mn-lt"/>
                <a:ea typeface="+mn-ea"/>
                <a:cs typeface="ＭＳ Ｐゴシック" charset="0"/>
              </a:defRPr>
            </a:lvl1pPr>
            <a:lvl2pPr marL="569913" indent="-1889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FFFF"/>
              </a:buClr>
              <a:buSzPct val="90000"/>
              <a:buFont typeface="Times" charset="0"/>
              <a:buChar char="•"/>
              <a:defRPr sz="2000">
                <a:solidFill>
                  <a:schemeClr val="bg2"/>
                </a:solidFill>
                <a:latin typeface="+mn-lt"/>
                <a:ea typeface="+mn-ea"/>
              </a:defRPr>
            </a:lvl2pPr>
            <a:lvl3pPr marL="947738" indent="-1873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FFFF"/>
              </a:buClr>
              <a:buSzPct val="90000"/>
              <a:buFont typeface="Times" charset="0"/>
              <a:buChar char="•"/>
              <a:defRPr sz="2000">
                <a:solidFill>
                  <a:schemeClr val="bg2"/>
                </a:solidFill>
                <a:latin typeface="+mn-lt"/>
                <a:ea typeface="+mn-ea"/>
              </a:defRPr>
            </a:lvl3pPr>
            <a:lvl4pPr marL="1323975" indent="-18573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FFFF"/>
              </a:buClr>
              <a:buSzPct val="90000"/>
              <a:buFont typeface="Times" charset="0"/>
              <a:buChar char="•"/>
              <a:defRPr sz="2000">
                <a:solidFill>
                  <a:schemeClr val="bg2"/>
                </a:solidFill>
                <a:latin typeface="+mn-lt"/>
                <a:ea typeface="+mn-ea"/>
              </a:defRPr>
            </a:lvl4pPr>
            <a:lvl5pPr marL="1792288" indent="-2778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FFFF"/>
              </a:buClr>
              <a:buSzPct val="90000"/>
              <a:buFont typeface="Times" charset="0"/>
              <a:buChar char="•"/>
              <a:defRPr sz="2000">
                <a:solidFill>
                  <a:schemeClr val="bg2"/>
                </a:solidFill>
                <a:latin typeface="+mn-lt"/>
                <a:ea typeface="+mn-ea"/>
              </a:defRPr>
            </a:lvl5pPr>
            <a:lvl6pPr marL="2249488" indent="-2778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FFFF"/>
              </a:buClr>
              <a:buSzPct val="90000"/>
              <a:buFont typeface="Times" charset="0"/>
              <a:buChar char="•"/>
              <a:defRPr sz="2000">
                <a:solidFill>
                  <a:schemeClr val="bg2"/>
                </a:solidFill>
                <a:latin typeface="+mn-lt"/>
                <a:ea typeface="+mn-ea"/>
              </a:defRPr>
            </a:lvl6pPr>
            <a:lvl7pPr marL="2706688" indent="-2778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FFFF"/>
              </a:buClr>
              <a:buSzPct val="90000"/>
              <a:buFont typeface="Times" charset="0"/>
              <a:buChar char="•"/>
              <a:defRPr sz="2000">
                <a:solidFill>
                  <a:schemeClr val="bg2"/>
                </a:solidFill>
                <a:latin typeface="+mn-lt"/>
                <a:ea typeface="+mn-ea"/>
              </a:defRPr>
            </a:lvl7pPr>
            <a:lvl8pPr marL="3163888" indent="-2778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FFFF"/>
              </a:buClr>
              <a:buSzPct val="90000"/>
              <a:buFont typeface="Times" charset="0"/>
              <a:buChar char="•"/>
              <a:defRPr sz="2000">
                <a:solidFill>
                  <a:schemeClr val="bg2"/>
                </a:solidFill>
                <a:latin typeface="+mn-lt"/>
                <a:ea typeface="+mn-ea"/>
              </a:defRPr>
            </a:lvl8pPr>
            <a:lvl9pPr marL="3621088" indent="-2778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FFFF"/>
              </a:buClr>
              <a:buSzPct val="90000"/>
              <a:buFont typeface="Times" charset="0"/>
              <a:buChar char="•"/>
              <a:defRPr sz="2000">
                <a:solidFill>
                  <a:schemeClr val="bg2"/>
                </a:solidFill>
                <a:latin typeface="+mn-lt"/>
                <a:ea typeface="+mn-ea"/>
              </a:defRPr>
            </a:lvl9pPr>
          </a:lstStyle>
          <a:p>
            <a:pPr>
              <a:spcBef>
                <a:spcPts val="1500"/>
              </a:spcBef>
              <a:buClr>
                <a:srgbClr val="0047B9"/>
              </a:buClr>
              <a:buFont typeface="Wingdings" panose="05000000000000000000" pitchFamily="2" charset="2"/>
              <a:buChar char="§"/>
            </a:pPr>
            <a:r>
              <a:rPr lang="en-US" sz="1600" kern="0" dirty="0">
                <a:solidFill>
                  <a:srgbClr val="0047B9"/>
                </a:solidFill>
              </a:rPr>
              <a:t>Highly adapted to human internal enviroment</a:t>
            </a:r>
          </a:p>
          <a:p>
            <a:pPr>
              <a:spcBef>
                <a:spcPts val="1500"/>
              </a:spcBef>
              <a:buClr>
                <a:srgbClr val="0047B9"/>
              </a:buClr>
              <a:buFont typeface="Wingdings" panose="05000000000000000000" pitchFamily="2" charset="2"/>
              <a:buChar char="§"/>
            </a:pPr>
            <a:r>
              <a:rPr lang="en-US" sz="1600" kern="0" dirty="0">
                <a:solidFill>
                  <a:srgbClr val="0047B9"/>
                </a:solidFill>
              </a:rPr>
              <a:t>Three to six flagella ▶ allow invasion</a:t>
            </a:r>
          </a:p>
          <a:p>
            <a:pPr>
              <a:spcBef>
                <a:spcPts val="1500"/>
              </a:spcBef>
              <a:buClr>
                <a:srgbClr val="0047B9"/>
              </a:buClr>
              <a:buFont typeface="Wingdings" panose="05000000000000000000" pitchFamily="2" charset="2"/>
              <a:buChar char="§"/>
            </a:pPr>
            <a:r>
              <a:rPr lang="en-US" sz="1600" kern="0" dirty="0">
                <a:solidFill>
                  <a:srgbClr val="0047B9"/>
                </a:solidFill>
              </a:rPr>
              <a:t>Strictly extracellular ▶ high immune evasion</a:t>
            </a:r>
          </a:p>
          <a:p>
            <a:pPr>
              <a:spcBef>
                <a:spcPts val="1500"/>
              </a:spcBef>
              <a:buClr>
                <a:srgbClr val="0047B9"/>
              </a:buClr>
              <a:buFont typeface="Wingdings" panose="05000000000000000000" pitchFamily="2" charset="2"/>
              <a:buChar char="§"/>
            </a:pPr>
            <a:r>
              <a:rPr lang="en-US" sz="1600" kern="0" dirty="0">
                <a:solidFill>
                  <a:srgbClr val="0047B9"/>
                </a:solidFill>
              </a:rPr>
              <a:t>Very sensitive to penicillin </a:t>
            </a:r>
          </a:p>
        </p:txBody>
      </p:sp>
    </p:spTree>
    <p:extLst>
      <p:ext uri="{BB962C8B-B14F-4D97-AF65-F5344CB8AC3E}">
        <p14:creationId xmlns:p14="http://schemas.microsoft.com/office/powerpoint/2010/main" val="13049125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FD566-5306-433F-8B0B-6AC73B056661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/>
              <a:t>Reference Assays for </a:t>
            </a:r>
            <a:r>
              <a:rPr lang="en-US" dirty="0" err="1"/>
              <a:t>Tp</a:t>
            </a:r>
            <a:r>
              <a:rPr lang="en-US" dirty="0"/>
              <a:t> Proteins</a:t>
            </a:r>
            <a:endParaRPr lang="en-C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5671AD-36C7-4F24-B30B-1E04A1CC14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3728" y="1568817"/>
            <a:ext cx="4896544" cy="2156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0631011-FAD6-40AB-A02B-73C7ADCF1F1D}"/>
              </a:ext>
            </a:extLst>
          </p:cNvPr>
          <p:cNvSpPr/>
          <p:nvPr/>
        </p:nvSpPr>
        <p:spPr>
          <a:xfrm>
            <a:off x="1691680" y="1399540"/>
            <a:ext cx="2900153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600" b="1" dirty="0">
                <a:solidFill>
                  <a:srgbClr val="0047B9"/>
                </a:solidFill>
                <a:latin typeface="Arial" panose="020B0604020202020204" pitchFamily="34" charset="0"/>
              </a:rPr>
              <a:t>Particle agglutination assay</a:t>
            </a:r>
          </a:p>
          <a:p>
            <a:r>
              <a:rPr lang="en-CA" sz="1000" dirty="0">
                <a:solidFill>
                  <a:srgbClr val="0047B9"/>
                </a:solidFill>
                <a:latin typeface="+mn-lt"/>
              </a:rPr>
              <a:t>SERODIA®-TP-PA by </a:t>
            </a:r>
            <a:r>
              <a:rPr lang="en-CA" sz="1000" dirty="0" err="1">
                <a:solidFill>
                  <a:srgbClr val="0047B9"/>
                </a:solidFill>
                <a:latin typeface="+mn-lt"/>
              </a:rPr>
              <a:t>Fujirebio</a:t>
            </a:r>
            <a:endParaRPr lang="en-CA" sz="1000" dirty="0">
              <a:solidFill>
                <a:srgbClr val="0047B9"/>
              </a:solidFill>
              <a:latin typeface="+mn-lt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473D79B-2623-4BC1-AAF5-2EA9F7A45484}"/>
              </a:ext>
            </a:extLst>
          </p:cNvPr>
          <p:cNvSpPr/>
          <p:nvPr/>
        </p:nvSpPr>
        <p:spPr>
          <a:xfrm>
            <a:off x="1691680" y="3717032"/>
            <a:ext cx="2667718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600" b="1" dirty="0">
                <a:solidFill>
                  <a:srgbClr val="0047B9"/>
                </a:solidFill>
                <a:latin typeface="Arial" panose="020B0604020202020204" pitchFamily="34" charset="0"/>
              </a:rPr>
              <a:t>Direct ELISA</a:t>
            </a:r>
          </a:p>
          <a:p>
            <a:r>
              <a:rPr lang="en-CA" sz="1000" dirty="0" err="1">
                <a:solidFill>
                  <a:srgbClr val="0047B9"/>
                </a:solidFill>
                <a:latin typeface="+mn-lt"/>
              </a:rPr>
              <a:t>recomLine</a:t>
            </a:r>
            <a:r>
              <a:rPr lang="en-CA" sz="1000" dirty="0">
                <a:solidFill>
                  <a:srgbClr val="0047B9"/>
                </a:solidFill>
                <a:latin typeface="+mn-lt"/>
              </a:rPr>
              <a:t> Treponema IgG / IgM - </a:t>
            </a:r>
            <a:r>
              <a:rPr lang="en-CA" sz="1000" dirty="0" err="1">
                <a:solidFill>
                  <a:srgbClr val="0047B9"/>
                </a:solidFill>
                <a:latin typeface="+mn-lt"/>
              </a:rPr>
              <a:t>Mikrogen</a:t>
            </a:r>
            <a:endParaRPr lang="en-CA" sz="1000" dirty="0">
              <a:solidFill>
                <a:srgbClr val="0047B9"/>
              </a:solidFill>
              <a:latin typeface="+mn-lt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5D41661-1ECD-4241-B2CC-3B54FDC6C752}"/>
              </a:ext>
            </a:extLst>
          </p:cNvPr>
          <p:cNvGrpSpPr/>
          <p:nvPr/>
        </p:nvGrpSpPr>
        <p:grpSpPr>
          <a:xfrm>
            <a:off x="2465226" y="4437112"/>
            <a:ext cx="4771322" cy="1970145"/>
            <a:chOff x="971852" y="4623167"/>
            <a:chExt cx="4968552" cy="2051584"/>
          </a:xfrm>
        </p:grpSpPr>
        <p:pic>
          <p:nvPicPr>
            <p:cNvPr id="1028" name="Picture 4" descr="Image result for direct elisa hrp">
              <a:extLst>
                <a:ext uri="{FF2B5EF4-FFF2-40B4-BE49-F238E27FC236}">
                  <a16:creationId xmlns:a16="http://schemas.microsoft.com/office/drawing/2014/main" id="{8374B62F-439E-455D-B647-641DEC27261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1852" y="4623167"/>
              <a:ext cx="4968552" cy="19874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12B24E3-7BFC-4275-945C-963AE5B51565}"/>
                </a:ext>
              </a:extLst>
            </p:cNvPr>
            <p:cNvSpPr txBox="1"/>
            <p:nvPr/>
          </p:nvSpPr>
          <p:spPr>
            <a:xfrm>
              <a:off x="4947825" y="6478893"/>
              <a:ext cx="992579" cy="195858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r>
                <a:rPr lang="en-US" sz="800" dirty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Source: </a:t>
              </a:r>
              <a:r>
                <a:rPr lang="en-US" sz="800" dirty="0" err="1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LSBio</a:t>
              </a:r>
              <a:endParaRPr lang="en-CA" sz="800" dirty="0">
                <a:solidFill>
                  <a:schemeClr val="accent6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DB8B1B59-DF33-4FB2-B67F-54CAB240A786}"/>
              </a:ext>
            </a:extLst>
          </p:cNvPr>
          <p:cNvSpPr txBox="1"/>
          <p:nvPr/>
        </p:nvSpPr>
        <p:spPr>
          <a:xfrm>
            <a:off x="5940152" y="3659946"/>
            <a:ext cx="992579" cy="195858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r"/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Modified from : </a:t>
            </a:r>
            <a:r>
              <a:rPr lang="en-US" sz="800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Arita</a:t>
            </a:r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et al.</a:t>
            </a:r>
            <a:endParaRPr lang="en-CA" sz="800" dirty="0">
              <a:solidFill>
                <a:schemeClr val="accent6">
                  <a:lumMod val="60000"/>
                  <a:lumOff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87A7ECA-4F42-4243-ACF5-A86BF0B19FE2}"/>
              </a:ext>
            </a:extLst>
          </p:cNvPr>
          <p:cNvGrpSpPr/>
          <p:nvPr/>
        </p:nvGrpSpPr>
        <p:grpSpPr>
          <a:xfrm>
            <a:off x="1403648" y="4273141"/>
            <a:ext cx="1136595" cy="2304045"/>
            <a:chOff x="107504" y="4273141"/>
            <a:chExt cx="1136595" cy="2304045"/>
          </a:xfrm>
        </p:grpSpPr>
        <p:graphicFrame>
          <p:nvGraphicFramePr>
            <p:cNvPr id="16" name="Object 15">
              <a:extLst>
                <a:ext uri="{FF2B5EF4-FFF2-40B4-BE49-F238E27FC236}">
                  <a16:creationId xmlns:a16="http://schemas.microsoft.com/office/drawing/2014/main" id="{4ED112B2-429F-4B92-9C31-D57267EB0735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101001806"/>
                </p:ext>
              </p:extLst>
            </p:nvPr>
          </p:nvGraphicFramePr>
          <p:xfrm>
            <a:off x="107504" y="4273141"/>
            <a:ext cx="1080120" cy="226825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47" name="Image" r:id="rId6" imgW="4317120" imgH="9066600" progId="Photoshop.Image.16">
                    <p:embed/>
                  </p:oleObj>
                </mc:Choice>
                <mc:Fallback>
                  <p:oleObj name="Image" r:id="rId6" imgW="4317120" imgH="9066600" progId="Photoshop.Image.16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107504" y="4273141"/>
                          <a:ext cx="1080120" cy="226825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9CCC387-8D9B-4231-B272-43F8EC52EF1F}"/>
                </a:ext>
              </a:extLst>
            </p:cNvPr>
            <p:cNvSpPr txBox="1"/>
            <p:nvPr/>
          </p:nvSpPr>
          <p:spPr>
            <a:xfrm>
              <a:off x="251520" y="6381328"/>
              <a:ext cx="992579" cy="195858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r>
                <a:rPr lang="en-US" sz="800" dirty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Source: </a:t>
              </a:r>
              <a:r>
                <a:rPr lang="en-US" sz="800" dirty="0" err="1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Mikrogen</a:t>
              </a:r>
              <a:endParaRPr lang="en-CA" sz="800" dirty="0">
                <a:solidFill>
                  <a:schemeClr val="accent6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565503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98524-AEE8-4394-948D-CFB514D6110A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/>
              <a:t>Principle of Multiplex Serology</a:t>
            </a:r>
            <a:endParaRPr lang="en-CA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24B71FF-FCE5-4D3D-92DC-4F3C74A50CFF}"/>
              </a:ext>
            </a:extLst>
          </p:cNvPr>
          <p:cNvGrpSpPr/>
          <p:nvPr/>
        </p:nvGrpSpPr>
        <p:grpSpPr>
          <a:xfrm>
            <a:off x="509343" y="2348880"/>
            <a:ext cx="8743177" cy="2778522"/>
            <a:chOff x="509343" y="2286496"/>
            <a:chExt cx="8743177" cy="2778522"/>
          </a:xfrm>
        </p:grpSpPr>
        <p:pic>
          <p:nvPicPr>
            <p:cNvPr id="5" name="Picture 5">
              <a:extLst>
                <a:ext uri="{FF2B5EF4-FFF2-40B4-BE49-F238E27FC236}">
                  <a16:creationId xmlns:a16="http://schemas.microsoft.com/office/drawing/2014/main" id="{9F26DDB4-94A7-4B16-9152-EFB6E1201B3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9343" y="2835382"/>
              <a:ext cx="330096" cy="6929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Picture 9">
              <a:extLst>
                <a:ext uri="{FF2B5EF4-FFF2-40B4-BE49-F238E27FC236}">
                  <a16:creationId xmlns:a16="http://schemas.microsoft.com/office/drawing/2014/main" id="{911DF32E-8C56-4F6C-A5EE-7BF2DFEC0D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5185" y="2933629"/>
              <a:ext cx="2053423" cy="14287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B9EC6D3-DA74-4FD8-9309-DAD1C8D8F25F}"/>
                </a:ext>
              </a:extLst>
            </p:cNvPr>
            <p:cNvSpPr txBox="1"/>
            <p:nvPr/>
          </p:nvSpPr>
          <p:spPr>
            <a:xfrm>
              <a:off x="1877495" y="2944857"/>
              <a:ext cx="93610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 err="1">
                  <a:latin typeface="+mn-lt"/>
                </a:rPr>
                <a:t>bead</a:t>
              </a:r>
              <a:r>
                <a:rPr lang="de-DE" sz="1200" dirty="0">
                  <a:latin typeface="+mn-lt"/>
                </a:rPr>
                <a:t> mix</a:t>
              </a:r>
            </a:p>
          </p:txBody>
        </p:sp>
        <p:pic>
          <p:nvPicPr>
            <p:cNvPr id="8" name="Picture 2" descr="http://www.clker.com/cliparts/f/l/U/6/v/2/eppendorf-tube-with-serum-only-hi.png">
              <a:extLst>
                <a:ext uri="{FF2B5EF4-FFF2-40B4-BE49-F238E27FC236}">
                  <a16:creationId xmlns:a16="http://schemas.microsoft.com/office/drawing/2014/main" id="{332C56D0-62B0-47B8-B06C-7B5B5946A2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12255" y="3877051"/>
              <a:ext cx="382423" cy="6416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2" descr="http://www.clker.com/cliparts/f/l/U/6/v/2/eppendorf-tube-with-serum-only-hi.png">
              <a:extLst>
                <a:ext uri="{FF2B5EF4-FFF2-40B4-BE49-F238E27FC236}">
                  <a16:creationId xmlns:a16="http://schemas.microsoft.com/office/drawing/2014/main" id="{2D2AEE1B-FB91-4B2B-B625-7D0B1A5568B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9343" y="3864223"/>
              <a:ext cx="390068" cy="6545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2" descr="http://www.clker.com/cliparts/f/l/U/6/v/2/eppendorf-tube-with-serum-only-hi.png">
              <a:extLst>
                <a:ext uri="{FF2B5EF4-FFF2-40B4-BE49-F238E27FC236}">
                  <a16:creationId xmlns:a16="http://schemas.microsoft.com/office/drawing/2014/main" id="{27AC4E4C-50BE-4806-A62F-F062ADD300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8848" y="3864223"/>
              <a:ext cx="390068" cy="6545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4">
              <a:extLst>
                <a:ext uri="{FF2B5EF4-FFF2-40B4-BE49-F238E27FC236}">
                  <a16:creationId xmlns:a16="http://schemas.microsoft.com/office/drawing/2014/main" id="{337533CF-1B77-4DD2-B8EF-73EA5D9F025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9067" y="2570342"/>
              <a:ext cx="369849" cy="7886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08C1D848-2F1F-4712-92AB-9AB2DA198528}"/>
                </a:ext>
              </a:extLst>
            </p:cNvPr>
            <p:cNvCxnSpPr/>
            <p:nvPr/>
          </p:nvCxnSpPr>
          <p:spPr bwMode="auto">
            <a:xfrm>
              <a:off x="1929776" y="3232976"/>
              <a:ext cx="72008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E125973D-36C5-4339-B12A-A4CAEE3BBFB3}"/>
                </a:ext>
              </a:extLst>
            </p:cNvPr>
            <p:cNvCxnSpPr/>
            <p:nvPr/>
          </p:nvCxnSpPr>
          <p:spPr bwMode="auto">
            <a:xfrm>
              <a:off x="1907393" y="4203847"/>
              <a:ext cx="72008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A1B7122-72A0-4115-8959-ACAAABC6341B}"/>
                </a:ext>
              </a:extLst>
            </p:cNvPr>
            <p:cNvCxnSpPr/>
            <p:nvPr/>
          </p:nvCxnSpPr>
          <p:spPr bwMode="auto">
            <a:xfrm>
              <a:off x="5076056" y="3600987"/>
              <a:ext cx="576064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pic>
          <p:nvPicPr>
            <p:cNvPr id="15" name="Picture 6">
              <a:extLst>
                <a:ext uri="{FF2B5EF4-FFF2-40B4-BE49-F238E27FC236}">
                  <a16:creationId xmlns:a16="http://schemas.microsoft.com/office/drawing/2014/main" id="{775A0B15-EB12-49FC-A68C-AAB6A95194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65440" y="2766006"/>
              <a:ext cx="398594" cy="8317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6A86F04-E906-4CC5-AC4D-68B727892B9B}"/>
                </a:ext>
              </a:extLst>
            </p:cNvPr>
            <p:cNvSpPr txBox="1"/>
            <p:nvPr/>
          </p:nvSpPr>
          <p:spPr>
            <a:xfrm>
              <a:off x="1744930" y="4203847"/>
              <a:ext cx="124138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latin typeface="+mn-lt"/>
                </a:rPr>
                <a:t>1 </a:t>
              </a:r>
              <a:r>
                <a:rPr lang="de-DE" sz="1200" dirty="0" err="1">
                  <a:latin typeface="+mn-lt"/>
                </a:rPr>
                <a:t>serum</a:t>
              </a:r>
              <a:r>
                <a:rPr lang="de-DE" sz="1200" dirty="0">
                  <a:latin typeface="+mn-lt"/>
                </a:rPr>
                <a:t> / </a:t>
              </a:r>
              <a:r>
                <a:rPr lang="de-DE" sz="1200" dirty="0" err="1">
                  <a:latin typeface="+mn-lt"/>
                </a:rPr>
                <a:t>well</a:t>
              </a:r>
              <a:endParaRPr lang="de-DE" sz="1200" dirty="0">
                <a:latin typeface="+mn-lt"/>
              </a:endParaRP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D4F5C640-CE42-436E-8096-6E7E2C5BF5F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9705" b="20996"/>
            <a:stretch/>
          </p:blipFill>
          <p:spPr>
            <a:xfrm>
              <a:off x="5724128" y="2286496"/>
              <a:ext cx="1419541" cy="2618384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BA8AA92-5564-4C10-8546-11DD3D433C52}"/>
                </a:ext>
              </a:extLst>
            </p:cNvPr>
            <p:cNvSpPr txBox="1"/>
            <p:nvPr/>
          </p:nvSpPr>
          <p:spPr>
            <a:xfrm>
              <a:off x="6754623" y="4165693"/>
              <a:ext cx="17480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de-DE" sz="12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glutathione</a:t>
              </a:r>
              <a:r>
                <a:rPr lang="de-DE" sz="1200" b="1" dirty="0">
                  <a:latin typeface="Arial" panose="020B0604020202020204" pitchFamily="34" charset="0"/>
                  <a:cs typeface="Arial" panose="020B0604020202020204" pitchFamily="34" charset="0"/>
                </a:rPr>
                <a:t>-casein</a:t>
              </a:r>
              <a:endParaRPr lang="en-GB" sz="12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F9CC817-F55C-4B06-A8E9-61B0BFCEEEA4}"/>
                </a:ext>
              </a:extLst>
            </p:cNvPr>
            <p:cNvSpPr txBox="1"/>
            <p:nvPr/>
          </p:nvSpPr>
          <p:spPr>
            <a:xfrm>
              <a:off x="6444208" y="3618804"/>
              <a:ext cx="28083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b="1" dirty="0">
                  <a:latin typeface="Arial" panose="020B0604020202020204" pitchFamily="34" charset="0"/>
                  <a:cs typeface="Arial" panose="020B0604020202020204" pitchFamily="34" charset="0"/>
                </a:rPr>
                <a:t>Tp species-specific GST fusion protein</a:t>
              </a:r>
              <a:endParaRPr lang="en-GB" sz="12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087A98E-B46B-4DFE-AEA2-877DF65C68C7}"/>
                </a:ext>
              </a:extLst>
            </p:cNvPr>
            <p:cNvSpPr txBox="1"/>
            <p:nvPr/>
          </p:nvSpPr>
          <p:spPr>
            <a:xfrm>
              <a:off x="7179744" y="2712317"/>
              <a:ext cx="18567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de-DE" sz="12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biotin-labeled</a:t>
              </a:r>
              <a:r>
                <a:rPr lang="de-DE" sz="1200" b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sz="12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secondary</a:t>
              </a:r>
              <a:r>
                <a:rPr lang="de-DE" sz="1200" b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sz="12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antibody</a:t>
              </a:r>
              <a:endParaRPr lang="en-GB" sz="12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D6AE801-D535-4658-AA48-57A119BA6BD8}"/>
                </a:ext>
              </a:extLst>
            </p:cNvPr>
            <p:cNvSpPr txBox="1"/>
            <p:nvPr/>
          </p:nvSpPr>
          <p:spPr>
            <a:xfrm>
              <a:off x="7191177" y="2293489"/>
              <a:ext cx="13613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de-DE" sz="12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streptavidin</a:t>
              </a:r>
              <a:r>
                <a:rPr lang="de-DE" sz="1200" b="1" dirty="0">
                  <a:latin typeface="Arial" panose="020B0604020202020204" pitchFamily="34" charset="0"/>
                  <a:cs typeface="Arial" panose="020B0604020202020204" pitchFamily="34" charset="0"/>
                </a:rPr>
                <a:t>-R-</a:t>
              </a:r>
              <a:r>
                <a:rPr lang="de-DE" sz="12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phycoerythrin</a:t>
              </a:r>
              <a:endParaRPr lang="en-GB" sz="12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1F8B6A4-FCD2-4DA8-9855-CD0D77EF1644}"/>
                </a:ext>
              </a:extLst>
            </p:cNvPr>
            <p:cNvSpPr txBox="1"/>
            <p:nvPr/>
          </p:nvSpPr>
          <p:spPr>
            <a:xfrm>
              <a:off x="6754623" y="4512517"/>
              <a:ext cx="15617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de-DE" sz="12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Luminex</a:t>
              </a:r>
              <a:r>
                <a:rPr lang="de-DE" sz="1200" b="1" dirty="0">
                  <a:latin typeface="Arial" panose="020B0604020202020204" pitchFamily="34" charset="0"/>
                  <a:cs typeface="Arial" panose="020B0604020202020204" pitchFamily="34" charset="0"/>
                </a:rPr>
                <a:t>® </a:t>
              </a:r>
              <a:r>
                <a:rPr lang="de-DE" sz="12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bead</a:t>
              </a:r>
              <a:endParaRPr lang="en-GB" sz="12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0B9119C-2EF5-4A2A-A255-7BC49B997240}"/>
                </a:ext>
              </a:extLst>
            </p:cNvPr>
            <p:cNvSpPr txBox="1"/>
            <p:nvPr/>
          </p:nvSpPr>
          <p:spPr>
            <a:xfrm>
              <a:off x="7740352" y="4869160"/>
              <a:ext cx="992579" cy="195858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algn="r"/>
              <a:r>
                <a:rPr lang="en-US" sz="800" dirty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Source: </a:t>
              </a:r>
              <a:r>
                <a:rPr lang="en-US" sz="800" dirty="0" err="1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Waterboer</a:t>
              </a:r>
              <a:r>
                <a:rPr lang="en-US" sz="800" dirty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et al. 2005</a:t>
              </a:r>
            </a:p>
          </p:txBody>
        </p:sp>
      </p:grpSp>
      <p:pic>
        <p:nvPicPr>
          <p:cNvPr id="2050" name="Picture 2" descr="Image result for multiplex assay beads">
            <a:extLst>
              <a:ext uri="{FF2B5EF4-FFF2-40B4-BE49-F238E27FC236}">
                <a16:creationId xmlns:a16="http://schemas.microsoft.com/office/drawing/2014/main" id="{13213A23-F87B-4BE1-98A8-FCD7546BA3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775"/>
          <a:stretch/>
        </p:blipFill>
        <p:spPr bwMode="auto">
          <a:xfrm>
            <a:off x="-2556792" y="2564904"/>
            <a:ext cx="2121142" cy="2120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36493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E39977-EB3F-43B9-91F3-897E8C9C4AD3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/>
              <a:t>Treponema-specific Proteins</a:t>
            </a:r>
            <a:endParaRPr lang="en-CA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51E917-2A4B-4743-B1F8-BCCF57AD0AA2}"/>
              </a:ext>
            </a:extLst>
          </p:cNvPr>
          <p:cNvSpPr txBox="1"/>
          <p:nvPr/>
        </p:nvSpPr>
        <p:spPr>
          <a:xfrm>
            <a:off x="7520038" y="5517232"/>
            <a:ext cx="992579" cy="195858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r"/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Source: </a:t>
            </a:r>
            <a:r>
              <a:rPr lang="en-US" sz="800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Kubanov</a:t>
            </a:r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et al. 2017</a:t>
            </a:r>
          </a:p>
          <a:p>
            <a:pPr algn="r"/>
            <a:endParaRPr lang="en-CA" sz="800" dirty="0">
              <a:solidFill>
                <a:schemeClr val="accent6">
                  <a:lumMod val="60000"/>
                  <a:lumOff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37F4942-2D7D-4F3D-9088-F7EA02A139F3}"/>
              </a:ext>
            </a:extLst>
          </p:cNvPr>
          <p:cNvGrpSpPr/>
          <p:nvPr/>
        </p:nvGrpSpPr>
        <p:grpSpPr>
          <a:xfrm>
            <a:off x="5076056" y="1916832"/>
            <a:ext cx="3673173" cy="3717032"/>
            <a:chOff x="3923928" y="1556792"/>
            <a:chExt cx="4455915" cy="450912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39C2A9AC-D1DD-43FF-B57F-662BBB82D5E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3928" y="1556792"/>
              <a:ext cx="4455915" cy="4509120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0D196D4-FAC1-431C-887A-CA856B0A85C9}"/>
                </a:ext>
              </a:extLst>
            </p:cNvPr>
            <p:cNvSpPr/>
            <p:nvPr/>
          </p:nvSpPr>
          <p:spPr bwMode="auto">
            <a:xfrm>
              <a:off x="5652120" y="4437112"/>
              <a:ext cx="2088232" cy="1080120"/>
            </a:xfrm>
            <a:prstGeom prst="rect">
              <a:avLst/>
            </a:prstGeom>
            <a:noFill/>
            <a:ln w="28575" cap="flat" cmpd="sng" algn="ctr">
              <a:solidFill>
                <a:srgbClr val="F32B4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charset="0"/>
                <a:ea typeface="ＭＳ Ｐゴシック" charset="0"/>
              </a:endParaRPr>
            </a:p>
          </p:txBody>
        </p:sp>
      </p:grp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42ADAE19-7C71-431D-B0D0-C080296515D9}"/>
              </a:ext>
            </a:extLst>
          </p:cNvPr>
          <p:cNvSpPr txBox="1">
            <a:spLocks/>
          </p:cNvSpPr>
          <p:nvPr/>
        </p:nvSpPr>
        <p:spPr bwMode="auto">
          <a:xfrm>
            <a:off x="179512" y="2348880"/>
            <a:ext cx="4752528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90500" indent="-1905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FFFF"/>
              </a:buClr>
              <a:buSzPct val="90000"/>
              <a:buFont typeface="Times" charset="0"/>
              <a:buChar char="•"/>
              <a:defRPr sz="2000">
                <a:solidFill>
                  <a:schemeClr val="bg2"/>
                </a:solidFill>
                <a:latin typeface="+mn-lt"/>
                <a:ea typeface="+mn-ea"/>
                <a:cs typeface="ＭＳ Ｐゴシック" charset="0"/>
              </a:defRPr>
            </a:lvl1pPr>
            <a:lvl2pPr marL="569913" indent="-1889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FFFF"/>
              </a:buClr>
              <a:buSzPct val="90000"/>
              <a:buFont typeface="Times" charset="0"/>
              <a:buChar char="•"/>
              <a:defRPr sz="2000">
                <a:solidFill>
                  <a:schemeClr val="bg2"/>
                </a:solidFill>
                <a:latin typeface="+mn-lt"/>
                <a:ea typeface="+mn-ea"/>
              </a:defRPr>
            </a:lvl2pPr>
            <a:lvl3pPr marL="947738" indent="-1873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FFFF"/>
              </a:buClr>
              <a:buSzPct val="90000"/>
              <a:buFont typeface="Times" charset="0"/>
              <a:buChar char="•"/>
              <a:defRPr sz="2000">
                <a:solidFill>
                  <a:schemeClr val="bg2"/>
                </a:solidFill>
                <a:latin typeface="+mn-lt"/>
                <a:ea typeface="+mn-ea"/>
              </a:defRPr>
            </a:lvl3pPr>
            <a:lvl4pPr marL="1323975" indent="-18573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FFFF"/>
              </a:buClr>
              <a:buSzPct val="90000"/>
              <a:buFont typeface="Times" charset="0"/>
              <a:buChar char="•"/>
              <a:defRPr sz="2000">
                <a:solidFill>
                  <a:schemeClr val="bg2"/>
                </a:solidFill>
                <a:latin typeface="+mn-lt"/>
                <a:ea typeface="+mn-ea"/>
              </a:defRPr>
            </a:lvl4pPr>
            <a:lvl5pPr marL="1792288" indent="-2778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FFFF"/>
              </a:buClr>
              <a:buSzPct val="90000"/>
              <a:buFont typeface="Times" charset="0"/>
              <a:buChar char="•"/>
              <a:defRPr sz="2000">
                <a:solidFill>
                  <a:schemeClr val="bg2"/>
                </a:solidFill>
                <a:latin typeface="+mn-lt"/>
                <a:ea typeface="+mn-ea"/>
              </a:defRPr>
            </a:lvl5pPr>
            <a:lvl6pPr marL="2249488" indent="-2778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FFFF"/>
              </a:buClr>
              <a:buSzPct val="90000"/>
              <a:buFont typeface="Times" charset="0"/>
              <a:buChar char="•"/>
              <a:defRPr sz="2000">
                <a:solidFill>
                  <a:schemeClr val="bg2"/>
                </a:solidFill>
                <a:latin typeface="+mn-lt"/>
                <a:ea typeface="+mn-ea"/>
              </a:defRPr>
            </a:lvl6pPr>
            <a:lvl7pPr marL="2706688" indent="-2778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FFFF"/>
              </a:buClr>
              <a:buSzPct val="90000"/>
              <a:buFont typeface="Times" charset="0"/>
              <a:buChar char="•"/>
              <a:defRPr sz="2000">
                <a:solidFill>
                  <a:schemeClr val="bg2"/>
                </a:solidFill>
                <a:latin typeface="+mn-lt"/>
                <a:ea typeface="+mn-ea"/>
              </a:defRPr>
            </a:lvl7pPr>
            <a:lvl8pPr marL="3163888" indent="-2778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FFFF"/>
              </a:buClr>
              <a:buSzPct val="90000"/>
              <a:buFont typeface="Times" charset="0"/>
              <a:buChar char="•"/>
              <a:defRPr sz="2000">
                <a:solidFill>
                  <a:schemeClr val="bg2"/>
                </a:solidFill>
                <a:latin typeface="+mn-lt"/>
                <a:ea typeface="+mn-ea"/>
              </a:defRPr>
            </a:lvl8pPr>
            <a:lvl9pPr marL="3621088" indent="-2778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FFFF"/>
              </a:buClr>
              <a:buSzPct val="90000"/>
              <a:buFont typeface="Times" charset="0"/>
              <a:buChar char="•"/>
              <a:defRPr sz="2000">
                <a:solidFill>
                  <a:schemeClr val="bg2"/>
                </a:solidFill>
                <a:latin typeface="+mn-lt"/>
                <a:ea typeface="+mn-ea"/>
              </a:defRPr>
            </a:lvl9pPr>
          </a:lstStyle>
          <a:p>
            <a:pPr>
              <a:spcBef>
                <a:spcPts val="1500"/>
              </a:spcBef>
              <a:buClr>
                <a:srgbClr val="0047B9"/>
              </a:buClr>
              <a:buFont typeface="Wingdings" panose="05000000000000000000" pitchFamily="2" charset="2"/>
              <a:buChar char="§"/>
            </a:pPr>
            <a:r>
              <a:rPr lang="en-US" sz="1600" kern="0" dirty="0">
                <a:solidFill>
                  <a:srgbClr val="0047B9"/>
                </a:solidFill>
              </a:rPr>
              <a:t>Outer membrane proteins highly variable </a:t>
            </a:r>
          </a:p>
          <a:p>
            <a:pPr>
              <a:spcBef>
                <a:spcPts val="1500"/>
              </a:spcBef>
              <a:buClr>
                <a:srgbClr val="0047B9"/>
              </a:buClr>
              <a:buFont typeface="Wingdings" panose="05000000000000000000" pitchFamily="2" charset="2"/>
              <a:buChar char="§"/>
            </a:pPr>
            <a:r>
              <a:rPr lang="en-US" sz="1600" kern="0" dirty="0">
                <a:solidFill>
                  <a:srgbClr val="0047B9"/>
                </a:solidFill>
              </a:rPr>
              <a:t>Low density of OM proteins (&lt; 1%) </a:t>
            </a:r>
          </a:p>
          <a:p>
            <a:pPr>
              <a:spcBef>
                <a:spcPts val="1500"/>
              </a:spcBef>
              <a:buClr>
                <a:srgbClr val="0047B9"/>
              </a:buClr>
              <a:buFont typeface="Wingdings" panose="05000000000000000000" pitchFamily="2" charset="2"/>
              <a:buChar char="§"/>
            </a:pPr>
            <a:endParaRPr lang="en-US" sz="1600" dirty="0">
              <a:solidFill>
                <a:srgbClr val="0047B9"/>
              </a:solidFill>
            </a:endParaRPr>
          </a:p>
          <a:p>
            <a:pPr>
              <a:lnSpc>
                <a:spcPct val="120000"/>
              </a:lnSpc>
              <a:spcBef>
                <a:spcPts val="800"/>
              </a:spcBef>
              <a:buClr>
                <a:srgbClr val="0047B9"/>
              </a:buClr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0047B9"/>
                </a:solidFill>
              </a:rPr>
              <a:t>Two landmark reference studies: </a:t>
            </a:r>
            <a:br>
              <a:rPr lang="en-US" sz="1600" dirty="0">
                <a:solidFill>
                  <a:srgbClr val="0047B9"/>
                </a:solidFill>
              </a:rPr>
            </a:br>
            <a:r>
              <a:rPr lang="en-US" sz="1600" dirty="0">
                <a:solidFill>
                  <a:srgbClr val="0047B9"/>
                </a:solidFill>
              </a:rPr>
              <a:t>McGill et al. (IB), Brinkman et al. (ELISA) </a:t>
            </a:r>
          </a:p>
          <a:p>
            <a:pPr lvl="1">
              <a:spcBef>
                <a:spcPts val="800"/>
              </a:spcBef>
              <a:buClr>
                <a:srgbClr val="0047B9"/>
              </a:buClr>
              <a:buFont typeface="Wingdings" panose="05000000000000000000" pitchFamily="2" charset="2"/>
              <a:buChar char="§"/>
            </a:pPr>
            <a:r>
              <a:rPr lang="en-US" sz="1600" kern="0" dirty="0">
                <a:solidFill>
                  <a:srgbClr val="0047B9"/>
                </a:solidFill>
              </a:rPr>
              <a:t>4 highest reactivity: Tp15, Tp17, Tp44, Tp47</a:t>
            </a:r>
          </a:p>
          <a:p>
            <a:pPr lvl="1">
              <a:spcBef>
                <a:spcPts val="800"/>
              </a:spcBef>
              <a:buClr>
                <a:srgbClr val="0047B9"/>
              </a:buClr>
              <a:buFont typeface="Wingdings" panose="05000000000000000000" pitchFamily="2" charset="2"/>
              <a:buChar char="§"/>
            </a:pPr>
            <a:r>
              <a:rPr lang="en-US" sz="1600" kern="0" dirty="0">
                <a:solidFill>
                  <a:srgbClr val="0047B9"/>
                </a:solidFill>
              </a:rPr>
              <a:t>&gt; 95% specificity and sensitivity, depending on stage of infection</a:t>
            </a:r>
          </a:p>
        </p:txBody>
      </p:sp>
    </p:spTree>
    <p:extLst>
      <p:ext uri="{BB962C8B-B14F-4D97-AF65-F5344CB8AC3E}">
        <p14:creationId xmlns:p14="http://schemas.microsoft.com/office/powerpoint/2010/main" val="33841990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AE1DB8-E122-4711-8AC8-317B34CA79F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676400" y="546100"/>
            <a:ext cx="5638800" cy="400110"/>
          </a:xfrm>
        </p:spPr>
        <p:txBody>
          <a:bodyPr/>
          <a:lstStyle/>
          <a:p>
            <a:r>
              <a:rPr lang="en-US" dirty="0"/>
              <a:t>Development Quality Control</a:t>
            </a:r>
            <a:endParaRPr lang="en-CA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0EB7085-2654-487E-9C43-CA0CD1BEB94F}"/>
              </a:ext>
            </a:extLst>
          </p:cNvPr>
          <p:cNvGrpSpPr/>
          <p:nvPr/>
        </p:nvGrpSpPr>
        <p:grpSpPr>
          <a:xfrm>
            <a:off x="5336140" y="1124744"/>
            <a:ext cx="2655611" cy="5510850"/>
            <a:chOff x="5580112" y="1124744"/>
            <a:chExt cx="2655611" cy="551085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BB0D2A44-F6CF-4A2E-9457-6F6930F8993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0102" t="15188" r="20305" b="9933"/>
            <a:stretch/>
          </p:blipFill>
          <p:spPr>
            <a:xfrm>
              <a:off x="5580112" y="1124744"/>
              <a:ext cx="2618838" cy="1665976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75AD358-A347-46C1-88AB-FB98AFD178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808" t="23630" r="33686" b="30319"/>
            <a:stretch/>
          </p:blipFill>
          <p:spPr>
            <a:xfrm>
              <a:off x="5580112" y="3002868"/>
              <a:ext cx="2645275" cy="1665976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B5856A2-7F4A-4425-A187-D833C55D65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90449" y="4880992"/>
              <a:ext cx="2645274" cy="1754602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39C3A664-B330-4F24-9A7B-D733A3F41B6F}"/>
              </a:ext>
            </a:extLst>
          </p:cNvPr>
          <p:cNvGrpSpPr/>
          <p:nvPr/>
        </p:nvGrpSpPr>
        <p:grpSpPr>
          <a:xfrm>
            <a:off x="1259632" y="1494007"/>
            <a:ext cx="7207188" cy="2805574"/>
            <a:chOff x="827584" y="1494007"/>
            <a:chExt cx="7207188" cy="2805574"/>
          </a:xfrm>
        </p:grpSpPr>
        <p:sp>
          <p:nvSpPr>
            <p:cNvPr id="3" name="Text Placeholder 2">
              <a:extLst>
                <a:ext uri="{FF2B5EF4-FFF2-40B4-BE49-F238E27FC236}">
                  <a16:creationId xmlns:a16="http://schemas.microsoft.com/office/drawing/2014/main" id="{2C1DA3B0-7C59-4955-9A1E-043BCED74972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827584" y="1494007"/>
              <a:ext cx="7207188" cy="28055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  <a:ext uri="{FAA26D3D-D897-4be2-8F04-BA451C77F1D7}">
                <ma14:placeholderFlag xmlns:ma14="http://schemas.microsoft.com/office/mac/drawingml/2011/main" xmlns="" val="1"/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190500" indent="-1905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FFFFFF"/>
                </a:buClr>
                <a:buSzPct val="90000"/>
                <a:buFont typeface="Times" charset="0"/>
                <a:buChar char="•"/>
                <a:defRPr sz="2000">
                  <a:solidFill>
                    <a:schemeClr val="bg2"/>
                  </a:solidFill>
                  <a:latin typeface="+mn-lt"/>
                  <a:ea typeface="+mn-ea"/>
                  <a:cs typeface="ＭＳ Ｐゴシック" charset="0"/>
                </a:defRPr>
              </a:lvl1pPr>
              <a:lvl2pPr marL="569913" indent="-188913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FFFFFF"/>
                </a:buClr>
                <a:buSzPct val="90000"/>
                <a:buFont typeface="Times" charset="0"/>
                <a:buChar char="•"/>
                <a:defRPr sz="2000">
                  <a:solidFill>
                    <a:schemeClr val="bg2"/>
                  </a:solidFill>
                  <a:latin typeface="+mn-lt"/>
                  <a:ea typeface="+mn-ea"/>
                </a:defRPr>
              </a:lvl2pPr>
              <a:lvl3pPr marL="947738" indent="-187325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FFFFFF"/>
                </a:buClr>
                <a:buSzPct val="90000"/>
                <a:buFont typeface="Times" charset="0"/>
                <a:buChar char="•"/>
                <a:defRPr sz="2000">
                  <a:solidFill>
                    <a:schemeClr val="bg2"/>
                  </a:solidFill>
                  <a:latin typeface="+mn-lt"/>
                  <a:ea typeface="+mn-ea"/>
                </a:defRPr>
              </a:lvl3pPr>
              <a:lvl4pPr marL="1323975" indent="-185738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FFFFFF"/>
                </a:buClr>
                <a:buSzPct val="90000"/>
                <a:buFont typeface="Times" charset="0"/>
                <a:buChar char="•"/>
                <a:defRPr sz="2000">
                  <a:solidFill>
                    <a:schemeClr val="bg2"/>
                  </a:solidFill>
                  <a:latin typeface="+mn-lt"/>
                  <a:ea typeface="+mn-ea"/>
                </a:defRPr>
              </a:lvl4pPr>
              <a:lvl5pPr marL="1792288" indent="-277813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FFFFFF"/>
                </a:buClr>
                <a:buSzPct val="90000"/>
                <a:buFont typeface="Times" charset="0"/>
                <a:buChar char="•"/>
                <a:defRPr sz="2000">
                  <a:solidFill>
                    <a:schemeClr val="bg2"/>
                  </a:solidFill>
                  <a:latin typeface="+mn-lt"/>
                  <a:ea typeface="+mn-ea"/>
                </a:defRPr>
              </a:lvl5pPr>
              <a:lvl6pPr marL="2249488" indent="-277813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FFFFFF"/>
                </a:buClr>
                <a:buSzPct val="90000"/>
                <a:buFont typeface="Times" charset="0"/>
                <a:buChar char="•"/>
                <a:defRPr sz="2000">
                  <a:solidFill>
                    <a:schemeClr val="bg2"/>
                  </a:solidFill>
                  <a:latin typeface="+mn-lt"/>
                  <a:ea typeface="+mn-ea"/>
                </a:defRPr>
              </a:lvl6pPr>
              <a:lvl7pPr marL="2706688" indent="-277813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FFFFFF"/>
                </a:buClr>
                <a:buSzPct val="90000"/>
                <a:buFont typeface="Times" charset="0"/>
                <a:buChar char="•"/>
                <a:defRPr sz="2000">
                  <a:solidFill>
                    <a:schemeClr val="bg2"/>
                  </a:solidFill>
                  <a:latin typeface="+mn-lt"/>
                  <a:ea typeface="+mn-ea"/>
                </a:defRPr>
              </a:lvl7pPr>
              <a:lvl8pPr marL="3163888" indent="-277813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FFFFFF"/>
                </a:buClr>
                <a:buSzPct val="90000"/>
                <a:buFont typeface="Times" charset="0"/>
                <a:buChar char="•"/>
                <a:defRPr sz="2000">
                  <a:solidFill>
                    <a:schemeClr val="bg2"/>
                  </a:solidFill>
                  <a:latin typeface="+mn-lt"/>
                  <a:ea typeface="+mn-ea"/>
                </a:defRPr>
              </a:lvl8pPr>
              <a:lvl9pPr marL="3621088" indent="-277813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FFFFFF"/>
                </a:buClr>
                <a:buSzPct val="90000"/>
                <a:buFont typeface="Times" charset="0"/>
                <a:buChar char="•"/>
                <a:defRPr sz="2000">
                  <a:solidFill>
                    <a:schemeClr val="bg2"/>
                  </a:solidFill>
                  <a:latin typeface="+mn-lt"/>
                  <a:ea typeface="+mn-ea"/>
                </a:defRPr>
              </a:lvl9pPr>
            </a:lstStyle>
            <a:p>
              <a:pPr marL="0" indent="0">
                <a:buNone/>
              </a:pPr>
              <a:r>
                <a:rPr lang="en-US" kern="0" dirty="0">
                  <a:solidFill>
                    <a:srgbClr val="0047B9"/>
                  </a:solidFill>
                </a:rPr>
                <a:t>DNA      ▶ PCR, Sequencing,</a:t>
              </a:r>
            </a:p>
            <a:p>
              <a:r>
                <a:rPr lang="en-US" kern="0" dirty="0">
                  <a:solidFill>
                    <a:srgbClr val="0047B9"/>
                  </a:solidFill>
                </a:rPr>
                <a:t>              Restriction Digest </a:t>
              </a:r>
            </a:p>
            <a:p>
              <a:endParaRPr lang="en-US" kern="0" dirty="0">
                <a:solidFill>
                  <a:srgbClr val="0047B9"/>
                </a:solidFill>
              </a:endParaRPr>
            </a:p>
            <a:p>
              <a:endParaRPr lang="en-US" kern="0" dirty="0">
                <a:solidFill>
                  <a:srgbClr val="0047B9"/>
                </a:solidFill>
              </a:endParaRPr>
            </a:p>
            <a:p>
              <a:pPr marL="0" indent="0">
                <a:buNone/>
              </a:pPr>
              <a:endParaRPr lang="en-US" kern="0" dirty="0">
                <a:solidFill>
                  <a:srgbClr val="0047B9"/>
                </a:solidFill>
              </a:endParaRPr>
            </a:p>
            <a:p>
              <a:endParaRPr lang="en-US" kern="0" dirty="0">
                <a:solidFill>
                  <a:srgbClr val="0047B9"/>
                </a:solidFill>
              </a:endParaRPr>
            </a:p>
            <a:p>
              <a:endParaRPr lang="en-US" kern="0" dirty="0">
                <a:solidFill>
                  <a:srgbClr val="0047B9"/>
                </a:solidFill>
              </a:endParaRPr>
            </a:p>
            <a:p>
              <a:endParaRPr lang="en-US" kern="0" dirty="0">
                <a:solidFill>
                  <a:srgbClr val="0047B9"/>
                </a:solidFill>
              </a:endParaRPr>
            </a:p>
            <a:p>
              <a:endParaRPr lang="en-US" kern="0" dirty="0">
                <a:solidFill>
                  <a:srgbClr val="0047B9"/>
                </a:solidFill>
              </a:endParaRPr>
            </a:p>
            <a:p>
              <a:endParaRPr lang="en-US" kern="0" dirty="0">
                <a:solidFill>
                  <a:srgbClr val="0047B9"/>
                </a:solidFill>
              </a:endParaRPr>
            </a:p>
            <a:p>
              <a:endParaRPr lang="en-US" kern="0" dirty="0">
                <a:solidFill>
                  <a:srgbClr val="0047B9"/>
                </a:solidFill>
              </a:endParaRPr>
            </a:p>
            <a:p>
              <a:pPr marL="0" indent="0">
                <a:buNone/>
              </a:pPr>
              <a:r>
                <a:rPr lang="en-US" kern="0" dirty="0">
                  <a:solidFill>
                    <a:srgbClr val="0047B9"/>
                  </a:solidFill>
                </a:rPr>
                <a:t>Binding  ▶ ELISA</a:t>
              </a:r>
            </a:p>
            <a:p>
              <a:pPr lvl="1"/>
              <a:endParaRPr lang="en-US" kern="0" dirty="0">
                <a:solidFill>
                  <a:srgbClr val="0047B9"/>
                </a:solidFill>
              </a:endParaRPr>
            </a:p>
            <a:p>
              <a:pPr marL="0" indent="0">
                <a:buFont typeface="Times" charset="0"/>
                <a:buNone/>
              </a:pPr>
              <a:r>
                <a:rPr lang="en-US" kern="0" dirty="0">
                  <a:solidFill>
                    <a:srgbClr val="0047B9"/>
                  </a:solidFill>
                </a:rPr>
                <a:t>	</a:t>
              </a:r>
              <a:endParaRPr lang="en-CA" kern="0" dirty="0">
                <a:solidFill>
                  <a:srgbClr val="0047B9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A2D056E-6E86-45A6-9244-4C20B25D03FD}"/>
                </a:ext>
              </a:extLst>
            </p:cNvPr>
            <p:cNvSpPr/>
            <p:nvPr/>
          </p:nvSpPr>
          <p:spPr>
            <a:xfrm>
              <a:off x="827584" y="3373641"/>
              <a:ext cx="5501716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kern="0" dirty="0">
                  <a:solidFill>
                    <a:srgbClr val="0047B9"/>
                  </a:solidFill>
                  <a:latin typeface="+mn-lt"/>
                </a:rPr>
                <a:t>Protein   ▶ Coomassie stain, </a:t>
              </a:r>
            </a:p>
            <a:p>
              <a:r>
                <a:rPr lang="en-US" sz="2000" kern="0" dirty="0">
                  <a:solidFill>
                    <a:srgbClr val="0047B9"/>
                  </a:solidFill>
                  <a:latin typeface="+mn-lt"/>
                </a:rPr>
                <a:t>                 Western blot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59308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4C0704-B214-431C-B077-A51346E20815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/>
              <a:t>Plasmid construct for </a:t>
            </a:r>
            <a:r>
              <a:rPr lang="en-US" dirty="0" err="1"/>
              <a:t>Tp</a:t>
            </a:r>
            <a:r>
              <a:rPr lang="en-US" dirty="0"/>
              <a:t> proteins</a:t>
            </a:r>
            <a:endParaRPr lang="en-CA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9A629B-EB77-4460-9676-A861923A8C09}"/>
              </a:ext>
            </a:extLst>
          </p:cNvPr>
          <p:cNvSpPr txBox="1"/>
          <p:nvPr/>
        </p:nvSpPr>
        <p:spPr>
          <a:xfrm>
            <a:off x="3995936" y="5589240"/>
            <a:ext cx="992579" cy="195858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Modified from: Eurofins</a:t>
            </a:r>
            <a:endParaRPr lang="en-CA" sz="800" dirty="0">
              <a:solidFill>
                <a:schemeClr val="accent6">
                  <a:lumMod val="60000"/>
                  <a:lumOff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9DCB368-2E83-4EF8-89D7-233BEFCC45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1772816"/>
            <a:ext cx="4439186" cy="3826039"/>
          </a:xfrm>
          <a:prstGeom prst="rect">
            <a:avLst/>
          </a:prstGeom>
        </p:spPr>
      </p:pic>
      <p:pic>
        <p:nvPicPr>
          <p:cNvPr id="11266" name="Picture 2" descr="Image result for eurofins">
            <a:extLst>
              <a:ext uri="{FF2B5EF4-FFF2-40B4-BE49-F238E27FC236}">
                <a16:creationId xmlns:a16="http://schemas.microsoft.com/office/drawing/2014/main" id="{B7CFD641-8248-48AA-8E65-416B8D22C0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5" t="34900" r="-3175" b="35646"/>
          <a:stretch/>
        </p:blipFill>
        <p:spPr bwMode="auto">
          <a:xfrm>
            <a:off x="6050497" y="2568000"/>
            <a:ext cx="2267744" cy="500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D15E5FD-55BE-4FD1-A88D-118E94F4A5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4168" y="3068960"/>
            <a:ext cx="2232248" cy="1105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695391"/>
      </p:ext>
    </p:extLst>
  </p:cSld>
  <p:clrMapOvr>
    <a:masterClrMapping/>
  </p:clrMapOvr>
</p:sld>
</file>

<file path=ppt/theme/theme1.xml><?xml version="1.0" encoding="utf-8"?>
<a:theme xmlns:a="http://schemas.openxmlformats.org/drawingml/2006/main" name="t2_e_ver_b_Jubiläum">
  <a:themeElements>
    <a:clrScheme name="Office-Design 1">
      <a:dk1>
        <a:srgbClr val="000000"/>
      </a:dk1>
      <a:lt1>
        <a:srgbClr val="CCDBF1"/>
      </a:lt1>
      <a:dk2>
        <a:srgbClr val="0047B9"/>
      </a:dk2>
      <a:lt2>
        <a:srgbClr val="FFFFFF"/>
      </a:lt2>
      <a:accent1>
        <a:srgbClr val="F32B42"/>
      </a:accent1>
      <a:accent2>
        <a:srgbClr val="8C8C8C"/>
      </a:accent2>
      <a:accent3>
        <a:srgbClr val="E2EAF7"/>
      </a:accent3>
      <a:accent4>
        <a:srgbClr val="000000"/>
      </a:accent4>
      <a:accent5>
        <a:srgbClr val="F8ACB0"/>
      </a:accent5>
      <a:accent6>
        <a:srgbClr val="7E7E7E"/>
      </a:accent6>
      <a:hlink>
        <a:srgbClr val="FF5D00"/>
      </a:hlink>
      <a:folHlink>
        <a:srgbClr val="009543"/>
      </a:folHlink>
    </a:clrScheme>
    <a:fontScheme name="Office-Design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charset="0"/>
            <a:ea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charset="0"/>
            <a:ea typeface="ＭＳ Ｐゴシック" charset="0"/>
          </a:defRPr>
        </a:defPPr>
      </a:lstStyle>
    </a:lnDef>
  </a:objectDefaults>
  <a:extraClrSchemeLst>
    <a:extraClrScheme>
      <a:clrScheme name="Office-Design 1">
        <a:dk1>
          <a:srgbClr val="000000"/>
        </a:dk1>
        <a:lt1>
          <a:srgbClr val="CCDBF1"/>
        </a:lt1>
        <a:dk2>
          <a:srgbClr val="0047B9"/>
        </a:dk2>
        <a:lt2>
          <a:srgbClr val="FFFFFF"/>
        </a:lt2>
        <a:accent1>
          <a:srgbClr val="F32B42"/>
        </a:accent1>
        <a:accent2>
          <a:srgbClr val="8C8C8C"/>
        </a:accent2>
        <a:accent3>
          <a:srgbClr val="E2EAF7"/>
        </a:accent3>
        <a:accent4>
          <a:srgbClr val="000000"/>
        </a:accent4>
        <a:accent5>
          <a:srgbClr val="F8ACB0"/>
        </a:accent5>
        <a:accent6>
          <a:srgbClr val="7E7E7E"/>
        </a:accent6>
        <a:hlink>
          <a:srgbClr val="FF5D00"/>
        </a:hlink>
        <a:folHlink>
          <a:srgbClr val="009543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Treponema Presentation.potx" id="{8F5E7928-F5D6-4D53-8441-E890C684AE4B}" vid="{D1C445CA-0C25-49C2-8598-B4DA44F04740}"/>
    </a:ext>
  </a:extLst>
</a:theme>
</file>

<file path=ppt/theme/theme2.xml><?xml version="1.0" encoding="utf-8"?>
<a:theme xmlns:a="http://schemas.openxmlformats.org/drawingml/2006/main" name="Office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LongProperties xmlns="http://schemas.microsoft.com/office/2006/metadata/longProperties"/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C01B25E37F8964D9DB45F8B9FA4CF13" ma:contentTypeVersion="0" ma:contentTypeDescription="Create a new document." ma:contentTypeScope="" ma:versionID="668bc941fa547ddf0b1f6decbbd3f6dc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1b05d82d297216baf5b26c55225140df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p:properties xmlns:p="http://schemas.microsoft.com/office/2006/metadata/properties" xmlns:xsi="http://www.w3.org/2001/XMLSchema-instance">
  <documentManagement/>
</p:properties>
</file>

<file path=customXml/itemProps1.xml><?xml version="1.0" encoding="utf-8"?>
<ds:datastoreItem xmlns:ds="http://schemas.openxmlformats.org/officeDocument/2006/customXml" ds:itemID="{EE7FB4F2-1982-4D8F-808C-8CBCA3F07F5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27EC1BB-5971-4167-BF15-3110E1B5EC85}">
  <ds:schemaRefs>
    <ds:schemaRef ds:uri="http://schemas.microsoft.com/office/2006/metadata/longProperties"/>
  </ds:schemaRefs>
</ds:datastoreItem>
</file>

<file path=customXml/itemProps3.xml><?xml version="1.0" encoding="utf-8"?>
<ds:datastoreItem xmlns:ds="http://schemas.openxmlformats.org/officeDocument/2006/customXml" ds:itemID="{828177D0-356A-4B85-943C-94FCD5268E8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4.xml><?xml version="1.0" encoding="utf-8"?>
<ds:datastoreItem xmlns:ds="http://schemas.openxmlformats.org/officeDocument/2006/customXml" ds:itemID="{19618A4F-9914-4729-8CB1-6579F89025E1}">
  <ds:schemaRefs>
    <ds:schemaRef ds:uri="http://purl.org/dc/terms/"/>
    <ds:schemaRef ds:uri="http://purl.org/dc/dcmitype/"/>
    <ds:schemaRef ds:uri="http://schemas.microsoft.com/office/2006/metadata/properties"/>
    <ds:schemaRef ds:uri="http://www.w3.org/XML/1998/namespace"/>
    <ds:schemaRef ds:uri="http://schemas.openxmlformats.org/package/2006/metadata/core-properties"/>
    <ds:schemaRef ds:uri="http://purl.org/dc/elements/1.1/"/>
    <ds:schemaRef ds:uri="http://schemas.microsoft.com/office/2006/documentManagement/typ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3613</TotalTime>
  <Words>1619</Words>
  <Application>Microsoft Office PowerPoint</Application>
  <PresentationFormat>On-screen Show (4:3)</PresentationFormat>
  <Paragraphs>308</Paragraphs>
  <Slides>37</Slides>
  <Notes>13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4" baseType="lpstr">
      <vt:lpstr>Arial</vt:lpstr>
      <vt:lpstr>Calibri</vt:lpstr>
      <vt:lpstr>Times</vt:lpstr>
      <vt:lpstr>Times New Roman</vt:lpstr>
      <vt:lpstr>Wingdings</vt:lpstr>
      <vt:lpstr>t2_e_ver_b_Jubiläum</vt:lpstr>
      <vt:lpstr>Image</vt:lpstr>
      <vt:lpstr>Development and validation of a serological assay for detection of Treponema pallidum</vt:lpstr>
      <vt:lpstr>Agenda</vt:lpstr>
      <vt:lpstr>Syphilis</vt:lpstr>
      <vt:lpstr>Treponema pallidum</vt:lpstr>
      <vt:lpstr>Reference Assays for Tp Proteins</vt:lpstr>
      <vt:lpstr>Principle of Multiplex Serology</vt:lpstr>
      <vt:lpstr>Treponema-specific Proteins</vt:lpstr>
      <vt:lpstr>Development Quality Control</vt:lpstr>
      <vt:lpstr>Plasmid construct for Tp proteins</vt:lpstr>
      <vt:lpstr>DNA Quality Control (Tp47)</vt:lpstr>
      <vt:lpstr>Protein Quality Control</vt:lpstr>
      <vt:lpstr>Binding Quality Control</vt:lpstr>
      <vt:lpstr>Cohort Characteristics</vt:lpstr>
      <vt:lpstr>Control Antigens</vt:lpstr>
      <vt:lpstr>Visualizing Antigen MFI distribution</vt:lpstr>
      <vt:lpstr>Calculating Initial Cutoffs for Antigens</vt:lpstr>
      <vt:lpstr>Cut-offs compared to Reference Assay</vt:lpstr>
      <vt:lpstr>Optimization for Antigen Evaluation</vt:lpstr>
      <vt:lpstr>Confounding factors – extreme outliers</vt:lpstr>
      <vt:lpstr>Control antigens in case-controls</vt:lpstr>
      <vt:lpstr>Control antigens between Syphilis +/-</vt:lpstr>
      <vt:lpstr>Conclusions</vt:lpstr>
      <vt:lpstr>PowerPoint Presentation</vt:lpstr>
      <vt:lpstr>PowerPoint Presentation</vt:lpstr>
      <vt:lpstr>Treponema pallidum</vt:lpstr>
      <vt:lpstr>Reference Assays for Tp Proteins</vt:lpstr>
      <vt:lpstr>PCR QC (Tp15, Tp17, Tp44)</vt:lpstr>
      <vt:lpstr>PowerPoint Presentation</vt:lpstr>
      <vt:lpstr>Coomassie Stain QC</vt:lpstr>
      <vt:lpstr>Restriction Digest</vt:lpstr>
      <vt:lpstr>Preparation for Sequencing</vt:lpstr>
      <vt:lpstr>Preperation for Sequencing</vt:lpstr>
      <vt:lpstr>Sequencing</vt:lpstr>
      <vt:lpstr>Sequencing Alignment</vt:lpstr>
      <vt:lpstr>Optimization for Antigen Evaluation</vt:lpstr>
      <vt:lpstr>Performance compared to single antigens</vt:lpstr>
      <vt:lpstr>Confounding factors – extreme outliers</vt:lpstr>
    </vt:vector>
  </TitlesOfParts>
  <Manager/>
  <Company>unit | werbeagentur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Template 2 englisch Version b (front-page white, following pages are white with a deep blue headline)</dc:title>
  <dc:subject>titel bildmotiv</dc:subject>
  <dc:creator>s k</dc:creator>
  <cp:keywords/>
  <dc:description/>
  <cp:lastModifiedBy>D L</cp:lastModifiedBy>
  <cp:revision>226</cp:revision>
  <dcterms:created xsi:type="dcterms:W3CDTF">2004-06-16T16:02:01Z</dcterms:created>
  <dcterms:modified xsi:type="dcterms:W3CDTF">2020-06-22T03:22:18Z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Lebenslage">
    <vt:lpwstr/>
  </property>
  <property fmtid="{D5CDD505-2E9C-101B-9397-08002B2CF9AE}" pid="3" name="ContentType">
    <vt:lpwstr>Dokument</vt:lpwstr>
  </property>
  <property fmtid="{D5CDD505-2E9C-101B-9397-08002B2CF9AE}" pid="4" name="Schlagwort">
    <vt:lpwstr>149;#Corporate Design CD;#155;#Powerpoint;#1;#Presse- und Öffentlichkeitsarbeit;#150;#Vorlage</vt:lpwstr>
  </property>
  <property fmtid="{D5CDD505-2E9C-101B-9397-08002B2CF9AE}" pid="5" name="Sprache">
    <vt:lpwstr>1</vt:lpwstr>
  </property>
  <property fmtid="{D5CDD505-2E9C-101B-9397-08002B2CF9AE}" pid="6" name="Dokumentart">
    <vt:lpwstr>2</vt:lpwstr>
  </property>
  <property fmtid="{D5CDD505-2E9C-101B-9397-08002B2CF9AE}" pid="7" name="ContentTypeId">
    <vt:lpwstr>0x010100FC01B25E37F8964D9DB45F8B9FA4CF13</vt:lpwstr>
  </property>
</Properties>
</file>